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62"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Lst>
  <p:sldSz cy="6858000" cx="9144000"/>
  <p:notesSz cx="7102475" cy="10233025"/>
  <p:embeddedFontLst>
    <p:embeddedFont>
      <p:font typeface="Noto Sans"/>
      <p:regular r:id="rId78"/>
      <p:bold r:id="rId79"/>
      <p:italic r:id="rId80"/>
      <p:boldItalic r:id="rId81"/>
    </p:embeddedFont>
    <p:embeddedFont>
      <p:font typeface="Barlow Condensed SemiBold"/>
      <p:regular r:id="rId82"/>
      <p:bold r:id="rId83"/>
      <p:italic r:id="rId84"/>
      <p:boldItalic r:id="rId85"/>
    </p:embeddedFont>
    <p:embeddedFont>
      <p:font typeface="Noto Sans Light"/>
      <p:regular r:id="rId86"/>
      <p:bold r:id="rId87"/>
      <p:italic r:id="rId88"/>
      <p:boldItalic r:id="rId89"/>
    </p:embeddedFont>
    <p:embeddedFont>
      <p:font typeface="Open Sans Light"/>
      <p:regular r:id="rId90"/>
      <p:bold r:id="rId91"/>
      <p:italic r:id="rId92"/>
      <p:boldItalic r:id="rId93"/>
    </p:embeddedFont>
    <p:embeddedFont>
      <p:font typeface="Century Gothic"/>
      <p:regular r:id="rId94"/>
      <p:bold r:id="rId95"/>
      <p:italic r:id="rId96"/>
      <p:boldItalic r:id="rId9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1B9031FD-87E4-4B3D-A98F-3D4DB606F53A}">
  <a:tblStyle styleId="{1B9031FD-87E4-4B3D-A98F-3D4DB606F53A}" styleName="Table_0">
    <a:wholeTbl>
      <a:tcTxStyle b="off" i="off">
        <a:font>
          <a:latin typeface="Noto Sans"/>
          <a:ea typeface="Noto Sans"/>
          <a:cs typeface="Noto Sans"/>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7F2ED"/>
          </a:solidFill>
        </a:fill>
      </a:tcStyle>
    </a:wholeTbl>
    <a:band1H>
      <a:tcTxStyle/>
      <a:tcStyle>
        <a:fill>
          <a:solidFill>
            <a:srgbClr val="CBE3DA"/>
          </a:solidFill>
        </a:fill>
      </a:tcStyle>
    </a:band1H>
    <a:band2H>
      <a:tcTxStyle/>
    </a:band2H>
    <a:band1V>
      <a:tcTxStyle/>
      <a:tcStyle>
        <a:fill>
          <a:solidFill>
            <a:srgbClr val="CBE3DA"/>
          </a:solidFill>
        </a:fill>
      </a:tcStyle>
    </a:band1V>
    <a:band2V>
      <a:tcTxStyle/>
    </a:band2V>
    <a:lastCol>
      <a:tcTxStyle b="on" i="off">
        <a:font>
          <a:latin typeface="Noto Sans"/>
          <a:ea typeface="Noto Sans"/>
          <a:cs typeface="Noto Sans"/>
        </a:font>
        <a:schemeClr val="lt1"/>
      </a:tcTxStyle>
      <a:tcStyle>
        <a:fill>
          <a:solidFill>
            <a:schemeClr val="accent1"/>
          </a:solidFill>
        </a:fill>
      </a:tcStyle>
    </a:lastCol>
    <a:firstCol>
      <a:tcTxStyle b="on" i="off">
        <a:font>
          <a:latin typeface="Noto Sans"/>
          <a:ea typeface="Noto Sans"/>
          <a:cs typeface="Noto Sans"/>
        </a:font>
        <a:schemeClr val="lt1"/>
      </a:tcTxStyle>
      <a:tcStyle>
        <a:fill>
          <a:solidFill>
            <a:schemeClr val="accent1"/>
          </a:solidFill>
        </a:fill>
      </a:tcStyle>
    </a:firstCol>
    <a:lastRow>
      <a:tcTxStyle b="on" i="off">
        <a:font>
          <a:latin typeface="Noto Sans"/>
          <a:ea typeface="Noto Sans"/>
          <a:cs typeface="Noto Sans"/>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Noto Sans"/>
          <a:ea typeface="Noto Sans"/>
          <a:cs typeface="Noto Sans"/>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 styleId="{43CC2756-0470-4CA6-B051-88E0F305769C}" styleName="Table_1">
    <a:wholeTbl>
      <a:tcTxStyle b="off" i="off">
        <a:font>
          <a:latin typeface="Noto Sans"/>
          <a:ea typeface="Noto Sans"/>
          <a:cs typeface="Noto Sans"/>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6E6E6"/>
          </a:solidFill>
        </a:fill>
      </a:tcStyle>
    </a:wholeTbl>
    <a:band1H>
      <a:tcTxStyle/>
      <a:tcStyle>
        <a:fill>
          <a:solidFill>
            <a:srgbClr val="CACACA"/>
          </a:solidFill>
        </a:fill>
      </a:tcStyle>
    </a:band1H>
    <a:band2H>
      <a:tcTxStyle/>
    </a:band2H>
    <a:band1V>
      <a:tcTxStyle/>
      <a:tcStyle>
        <a:fill>
          <a:solidFill>
            <a:srgbClr val="CACACA"/>
          </a:solidFill>
        </a:fill>
      </a:tcStyle>
    </a:band1V>
    <a:band2V>
      <a:tcTxStyle/>
    </a:band2V>
    <a:lastCol>
      <a:tcTxStyle b="on" i="off">
        <a:font>
          <a:latin typeface="Noto Sans"/>
          <a:ea typeface="Noto Sans"/>
          <a:cs typeface="Noto Sans"/>
        </a:font>
        <a:schemeClr val="lt1"/>
      </a:tcTxStyle>
      <a:tcStyle>
        <a:fill>
          <a:solidFill>
            <a:schemeClr val="dk1"/>
          </a:solidFill>
        </a:fill>
      </a:tcStyle>
    </a:lastCol>
    <a:firstCol>
      <a:tcTxStyle b="on" i="off">
        <a:font>
          <a:latin typeface="Noto Sans"/>
          <a:ea typeface="Noto Sans"/>
          <a:cs typeface="Noto Sans"/>
        </a:font>
        <a:schemeClr val="lt1"/>
      </a:tcTxStyle>
      <a:tcStyle>
        <a:fill>
          <a:solidFill>
            <a:schemeClr val="dk1"/>
          </a:solidFill>
        </a:fill>
      </a:tcStyle>
    </a:firstCol>
    <a:lastRow>
      <a:tcTxStyle b="on" i="off">
        <a:font>
          <a:latin typeface="Noto Sans"/>
          <a:ea typeface="Noto Sans"/>
          <a:cs typeface="Noto Sans"/>
        </a:font>
        <a:schemeClr val="lt1"/>
      </a:tcTxStyle>
      <a:tcStyle>
        <a:tcBdr>
          <a:top>
            <a:ln cap="flat" cmpd="sng" w="38100">
              <a:solidFill>
                <a:schemeClr val="lt1"/>
              </a:solidFill>
              <a:prstDash val="solid"/>
              <a:round/>
              <a:headEnd len="sm" w="sm" type="none"/>
              <a:tailEnd len="sm" w="sm" type="none"/>
            </a:ln>
          </a:top>
        </a:tcBdr>
        <a:fill>
          <a:solidFill>
            <a:schemeClr val="dk1"/>
          </a:solidFill>
        </a:fill>
      </a:tcStyle>
    </a:lastRow>
    <a:seCell>
      <a:tcTxStyle/>
    </a:seCell>
    <a:swCell>
      <a:tcTxStyle/>
    </a:swCell>
    <a:firstRow>
      <a:tcTxStyle b="on" i="off">
        <a:font>
          <a:latin typeface="Noto Sans"/>
          <a:ea typeface="Noto Sans"/>
          <a:cs typeface="Noto Sans"/>
        </a:font>
        <a:schemeClr val="lt1"/>
      </a:tcTxStyle>
      <a:tcStyle>
        <a:tcBdr>
          <a:bottom>
            <a:ln cap="flat" cmpd="sng" w="38100">
              <a:solidFill>
                <a:schemeClr val="lt1"/>
              </a:solidFill>
              <a:prstDash val="solid"/>
              <a:round/>
              <a:headEnd len="sm" w="sm" type="none"/>
              <a:tailEnd len="sm" w="sm" type="none"/>
            </a:ln>
          </a:bottom>
        </a:tcBdr>
        <a:fill>
          <a:solidFill>
            <a:schemeClr val="dk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95" Type="http://schemas.openxmlformats.org/officeDocument/2006/relationships/font" Target="fonts/CenturyGothic-bold.fntdata"/><Relationship Id="rId94" Type="http://schemas.openxmlformats.org/officeDocument/2006/relationships/font" Target="fonts/CenturyGothic-regular.fntdata"/><Relationship Id="rId97" Type="http://schemas.openxmlformats.org/officeDocument/2006/relationships/font" Target="fonts/CenturyGothic-boldItalic.fntdata"/><Relationship Id="rId96" Type="http://schemas.openxmlformats.org/officeDocument/2006/relationships/font" Target="fonts/CenturyGothic-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font" Target="fonts/OpenSansLight-bold.fntdata"/><Relationship Id="rId90" Type="http://schemas.openxmlformats.org/officeDocument/2006/relationships/font" Target="fonts/OpenSansLight-regular.fntdata"/><Relationship Id="rId93" Type="http://schemas.openxmlformats.org/officeDocument/2006/relationships/font" Target="fonts/OpenSansLight-boldItalic.fntdata"/><Relationship Id="rId92" Type="http://schemas.openxmlformats.org/officeDocument/2006/relationships/font" Target="fonts/OpenSansLight-italic.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 Id="rId84" Type="http://schemas.openxmlformats.org/officeDocument/2006/relationships/font" Target="fonts/BarlowCondensedSemiBold-italic.fntdata"/><Relationship Id="rId83" Type="http://schemas.openxmlformats.org/officeDocument/2006/relationships/font" Target="fonts/BarlowCondensedSemiBold-bold.fntdata"/><Relationship Id="rId86" Type="http://schemas.openxmlformats.org/officeDocument/2006/relationships/font" Target="fonts/NotoSansLight-regular.fntdata"/><Relationship Id="rId85" Type="http://schemas.openxmlformats.org/officeDocument/2006/relationships/font" Target="fonts/BarlowCondensedSemiBold-boldItalic.fntdata"/><Relationship Id="rId88" Type="http://schemas.openxmlformats.org/officeDocument/2006/relationships/font" Target="fonts/NotoSansLight-italic.fntdata"/><Relationship Id="rId87" Type="http://schemas.openxmlformats.org/officeDocument/2006/relationships/font" Target="fonts/NotoSansLight-bold.fntdata"/><Relationship Id="rId89" Type="http://schemas.openxmlformats.org/officeDocument/2006/relationships/font" Target="fonts/NotoSansLight-boldItalic.fntdata"/><Relationship Id="rId80" Type="http://schemas.openxmlformats.org/officeDocument/2006/relationships/font" Target="fonts/NotoSans-italic.fntdata"/><Relationship Id="rId82" Type="http://schemas.openxmlformats.org/officeDocument/2006/relationships/font" Target="fonts/BarlowCondensedSemiBold-regular.fntdata"/><Relationship Id="rId81" Type="http://schemas.openxmlformats.org/officeDocument/2006/relationships/font" Target="fonts/NotoSans-bold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font" Target="fonts/NotoSans-bold.fntdata"/><Relationship Id="rId78" Type="http://schemas.openxmlformats.org/officeDocument/2006/relationships/font" Target="fonts/NotoSans-regular.fntdata"/><Relationship Id="rId71" Type="http://schemas.openxmlformats.org/officeDocument/2006/relationships/slide" Target="slides/slide66.xml"/><Relationship Id="rId70" Type="http://schemas.openxmlformats.org/officeDocument/2006/relationships/slide" Target="slides/slide65.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65" Type="http://schemas.openxmlformats.org/officeDocument/2006/relationships/slide" Target="slides/slide60.xml"/><Relationship Id="rId68" Type="http://schemas.openxmlformats.org/officeDocument/2006/relationships/slide" Target="slides/slide63.xml"/><Relationship Id="rId67" Type="http://schemas.openxmlformats.org/officeDocument/2006/relationships/slide" Target="slides/slide62.xml"/><Relationship Id="rId60" Type="http://schemas.openxmlformats.org/officeDocument/2006/relationships/slide" Target="slides/slide55.xml"/><Relationship Id="rId69" Type="http://schemas.openxmlformats.org/officeDocument/2006/relationships/slide" Target="slides/slide6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54" Type="http://schemas.openxmlformats.org/officeDocument/2006/relationships/slide" Target="slides/slide49.xml"/><Relationship Id="rId57" Type="http://schemas.openxmlformats.org/officeDocument/2006/relationships/slide" Target="slides/slide52.xml"/><Relationship Id="rId56" Type="http://schemas.openxmlformats.org/officeDocument/2006/relationships/slide" Target="slides/slide51.xml"/><Relationship Id="rId59" Type="http://schemas.openxmlformats.org/officeDocument/2006/relationships/slide" Target="slides/slide54.xml"/><Relationship Id="rId58"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3077739" cy="513428"/>
          </a:xfrm>
          <a:prstGeom prst="rect">
            <a:avLst/>
          </a:prstGeom>
          <a:noFill/>
          <a:ln>
            <a:noFill/>
          </a:ln>
        </p:spPr>
        <p:txBody>
          <a:bodyPr anchorCtr="0" anchor="t" bIns="49525" lIns="99050" spcFirstLastPara="1" rIns="99050" wrap="square" tIns="49525">
            <a:noAutofit/>
          </a:bodyPr>
          <a:lstStyle>
            <a:lvl1pPr lvl="0" marR="0" rtl="0" algn="l">
              <a:spcBef>
                <a:spcPts val="0"/>
              </a:spcBef>
              <a:spcAft>
                <a:spcPts val="0"/>
              </a:spcAft>
              <a:buSzPts val="1400"/>
              <a:buNone/>
              <a:defRPr b="0" i="0" sz="13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4023092" y="0"/>
            <a:ext cx="3077739" cy="513428"/>
          </a:xfrm>
          <a:prstGeom prst="rect">
            <a:avLst/>
          </a:prstGeom>
          <a:noFill/>
          <a:ln>
            <a:noFill/>
          </a:ln>
        </p:spPr>
        <p:txBody>
          <a:bodyPr anchorCtr="0" anchor="t" bIns="49525" lIns="99050" spcFirstLastPara="1" rIns="99050" wrap="square" tIns="49525">
            <a:noAutofit/>
          </a:bodyPr>
          <a:lstStyle>
            <a:lvl1pPr lvl="0" marR="0" rtl="0" algn="r">
              <a:spcBef>
                <a:spcPts val="0"/>
              </a:spcBef>
              <a:spcAft>
                <a:spcPts val="0"/>
              </a:spcAft>
              <a:buSzPts val="1400"/>
              <a:buNone/>
              <a:defRPr b="0" i="0" sz="13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1249363" y="1279525"/>
            <a:ext cx="4603750" cy="3452813"/>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710248" y="4924643"/>
            <a:ext cx="5681980" cy="4029254"/>
          </a:xfrm>
          <a:prstGeom prst="rect">
            <a:avLst/>
          </a:prstGeom>
          <a:noFill/>
          <a:ln>
            <a:noFill/>
          </a:ln>
        </p:spPr>
        <p:txBody>
          <a:bodyPr anchorCtr="0" anchor="t" bIns="49525" lIns="99050" spcFirstLastPara="1" rIns="99050" wrap="square" tIns="49525">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9719598"/>
            <a:ext cx="3077739" cy="513427"/>
          </a:xfrm>
          <a:prstGeom prst="rect">
            <a:avLst/>
          </a:prstGeom>
          <a:noFill/>
          <a:ln>
            <a:noFill/>
          </a:ln>
        </p:spPr>
        <p:txBody>
          <a:bodyPr anchorCtr="0" anchor="b" bIns="49525" lIns="99050" spcFirstLastPara="1" rIns="99050" wrap="square" tIns="49525">
            <a:noAutofit/>
          </a:bodyPr>
          <a:lstStyle>
            <a:lvl1pPr lvl="0" marR="0" rtl="0" algn="l">
              <a:spcBef>
                <a:spcPts val="0"/>
              </a:spcBef>
              <a:spcAft>
                <a:spcPts val="0"/>
              </a:spcAft>
              <a:buSzPts val="1400"/>
              <a:buNone/>
              <a:defRPr b="0" i="0" sz="13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4023092" y="9719598"/>
            <a:ext cx="3077739" cy="513427"/>
          </a:xfrm>
          <a:prstGeom prst="rect">
            <a:avLst/>
          </a:prstGeom>
          <a:noFill/>
          <a:ln>
            <a:noFill/>
          </a:ln>
        </p:spPr>
        <p:txBody>
          <a:bodyPr anchorCtr="0" anchor="b" bIns="49525" lIns="99050" spcFirstLastPara="1" rIns="99050" wrap="square" tIns="49525">
            <a:noAutofit/>
          </a:bodyPr>
          <a:lstStyle/>
          <a:p>
            <a:pPr indent="0" lvl="0" marL="0" marR="0" rtl="0" algn="r">
              <a:spcBef>
                <a:spcPts val="0"/>
              </a:spcBef>
              <a:spcAft>
                <a:spcPts val="0"/>
              </a:spcAft>
              <a:buNone/>
            </a:pPr>
            <a:fld id="{00000000-1234-1234-1234-123412341234}" type="slidenum">
              <a:rPr b="0" i="0" lang="en-US" sz="1300" u="none" cap="none" strike="noStrike">
                <a:solidFill>
                  <a:schemeClr val="dk1"/>
                </a:solidFill>
                <a:latin typeface="Calibri"/>
                <a:ea typeface="Calibri"/>
                <a:cs typeface="Calibri"/>
                <a:sym typeface="Calibri"/>
              </a:rPr>
              <a:t>‹#›</a:t>
            </a:fld>
            <a:endParaRPr b="0" i="0" sz="13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www.grc.nasa.gov/WWW/RT/2006/RC/RCD-handler.html" TargetMode="Externa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code.google.com/p/qunit-maven-plugin/wiki/Architecture" TargetMode="Externa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p1:notes"/>
          <p:cNvSpPr/>
          <p:nvPr>
            <p:ph idx="2" type="sldImg"/>
          </p:nvPr>
        </p:nvSpPr>
        <p:spPr>
          <a:xfrm>
            <a:off x="1249363" y="1279525"/>
            <a:ext cx="4603750" cy="3452813"/>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7" name="Google Shape;97;p1:notes"/>
          <p:cNvSpPr txBox="1"/>
          <p:nvPr>
            <p:ph idx="1" type="body"/>
          </p:nvPr>
        </p:nvSpPr>
        <p:spPr>
          <a:xfrm>
            <a:off x="710248" y="4924643"/>
            <a:ext cx="5681980" cy="4029254"/>
          </a:xfrm>
          <a:prstGeom prst="rect">
            <a:avLst/>
          </a:prstGeom>
          <a:noFill/>
          <a:ln>
            <a:noFill/>
          </a:ln>
        </p:spPr>
        <p:txBody>
          <a:bodyPr anchorCtr="0" anchor="t" bIns="49525" lIns="99050" spcFirstLastPara="1" rIns="99050" wrap="square" tIns="49525">
            <a:noAutofit/>
          </a:bodyPr>
          <a:lstStyle/>
          <a:p>
            <a:pPr indent="0" lvl="0" marL="0" rtl="0" algn="l">
              <a:spcBef>
                <a:spcPts val="0"/>
              </a:spcBef>
              <a:spcAft>
                <a:spcPts val="0"/>
              </a:spcAft>
              <a:buNone/>
            </a:pPr>
            <a:r>
              <a:t/>
            </a:r>
            <a:endParaRPr/>
          </a:p>
        </p:txBody>
      </p:sp>
      <p:sp>
        <p:nvSpPr>
          <p:cNvPr id="98" name="Google Shape;98;p1:notes"/>
          <p:cNvSpPr txBox="1"/>
          <p:nvPr>
            <p:ph idx="3" type="hdr"/>
          </p:nvPr>
        </p:nvSpPr>
        <p:spPr>
          <a:xfrm>
            <a:off x="0" y="0"/>
            <a:ext cx="3077739" cy="513428"/>
          </a:xfrm>
          <a:prstGeom prst="rect">
            <a:avLst/>
          </a:prstGeom>
          <a:noFill/>
          <a:ln>
            <a:noFill/>
          </a:ln>
        </p:spPr>
        <p:txBody>
          <a:bodyPr anchorCtr="0" anchor="t" bIns="49525" lIns="99050" spcFirstLastPara="1" rIns="99050" wrap="square" tIns="49525">
            <a:noAutofit/>
          </a:bodyPr>
          <a:lstStyle/>
          <a:p>
            <a:pPr indent="0" lvl="0" marL="0" rtl="0" algn="l">
              <a:spcBef>
                <a:spcPts val="0"/>
              </a:spcBef>
              <a:spcAft>
                <a:spcPts val="0"/>
              </a:spcAft>
              <a:buNone/>
            </a:pPr>
            <a:r>
              <a:rPr lang="en-US"/>
              <a:t>DETI/AMS</a:t>
            </a:r>
            <a:endParaRPr/>
          </a:p>
        </p:txBody>
      </p:sp>
      <p:sp>
        <p:nvSpPr>
          <p:cNvPr id="99" name="Google Shape;99;p1:notes"/>
          <p:cNvSpPr txBox="1"/>
          <p:nvPr>
            <p:ph idx="10" type="dt"/>
          </p:nvPr>
        </p:nvSpPr>
        <p:spPr>
          <a:xfrm>
            <a:off x="4023092" y="0"/>
            <a:ext cx="3077739" cy="513428"/>
          </a:xfrm>
          <a:prstGeom prst="rect">
            <a:avLst/>
          </a:prstGeom>
          <a:noFill/>
          <a:ln>
            <a:noFill/>
          </a:ln>
        </p:spPr>
        <p:txBody>
          <a:bodyPr anchorCtr="0" anchor="t" bIns="49525" lIns="99050" spcFirstLastPara="1" rIns="99050" wrap="square" tIns="49525">
            <a:noAutofit/>
          </a:bodyPr>
          <a:lstStyle/>
          <a:p>
            <a:pPr indent="0" lvl="0" marL="0" rtl="0" algn="r">
              <a:spcBef>
                <a:spcPts val="0"/>
              </a:spcBef>
              <a:spcAft>
                <a:spcPts val="0"/>
              </a:spcAft>
              <a:buNone/>
            </a:pPr>
            <a:r>
              <a:rPr lang="en-US"/>
              <a:t>4/23/2024</a:t>
            </a:r>
            <a:endParaRPr/>
          </a:p>
        </p:txBody>
      </p:sp>
      <p:sp>
        <p:nvSpPr>
          <p:cNvPr id="100" name="Google Shape;100;p1:notes"/>
          <p:cNvSpPr txBox="1"/>
          <p:nvPr>
            <p:ph idx="11" type="ftr"/>
          </p:nvPr>
        </p:nvSpPr>
        <p:spPr>
          <a:xfrm>
            <a:off x="0" y="9719598"/>
            <a:ext cx="3077739" cy="513427"/>
          </a:xfrm>
          <a:prstGeom prst="rect">
            <a:avLst/>
          </a:prstGeom>
          <a:noFill/>
          <a:ln>
            <a:noFill/>
          </a:ln>
        </p:spPr>
        <p:txBody>
          <a:bodyPr anchorCtr="0" anchor="b" bIns="49525" lIns="99050" spcFirstLastPara="1" rIns="99050" wrap="square" tIns="49525">
            <a:noAutofit/>
          </a:bodyPr>
          <a:lstStyle/>
          <a:p>
            <a:pPr indent="0" lvl="0" marL="0" rtl="0" algn="l">
              <a:spcBef>
                <a:spcPts val="0"/>
              </a:spcBef>
              <a:spcAft>
                <a:spcPts val="0"/>
              </a:spcAft>
              <a:buNone/>
            </a:pPr>
            <a:r>
              <a:rPr lang="en-US"/>
              <a:t>I Oliveira (2018)</a:t>
            </a:r>
            <a:endParaRPr/>
          </a:p>
        </p:txBody>
      </p:sp>
      <p:sp>
        <p:nvSpPr>
          <p:cNvPr id="101" name="Google Shape;101;p1:notes"/>
          <p:cNvSpPr txBox="1"/>
          <p:nvPr>
            <p:ph idx="12" type="sldNum"/>
          </p:nvPr>
        </p:nvSpPr>
        <p:spPr>
          <a:xfrm>
            <a:off x="4023092" y="9719598"/>
            <a:ext cx="3077739" cy="513427"/>
          </a:xfrm>
          <a:prstGeom prst="rect">
            <a:avLst/>
          </a:prstGeom>
          <a:noFill/>
          <a:ln>
            <a:noFill/>
          </a:ln>
        </p:spPr>
        <p:txBody>
          <a:bodyPr anchorCtr="0" anchor="b" bIns="49525" lIns="99050" spcFirstLastPara="1" rIns="99050"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34749165db6_0_141:notes"/>
          <p:cNvSpPr txBox="1"/>
          <p:nvPr>
            <p:ph idx="1" type="body"/>
          </p:nvPr>
        </p:nvSpPr>
        <p:spPr>
          <a:xfrm>
            <a:off x="710247" y="4924643"/>
            <a:ext cx="5682000" cy="4029300"/>
          </a:xfrm>
          <a:prstGeom prst="rect">
            <a:avLst/>
          </a:prstGeom>
        </p:spPr>
        <p:txBody>
          <a:bodyPr anchorCtr="0" anchor="t" bIns="49525" lIns="99050" spcFirstLastPara="1" rIns="99050" wrap="square" tIns="49525">
            <a:noAutofit/>
          </a:bodyPr>
          <a:lstStyle/>
          <a:p>
            <a:pPr indent="0" lvl="0" marL="0" rtl="0" algn="l">
              <a:spcBef>
                <a:spcPts val="0"/>
              </a:spcBef>
              <a:spcAft>
                <a:spcPts val="0"/>
              </a:spcAft>
              <a:buNone/>
            </a:pPr>
            <a:r>
              <a:t/>
            </a:r>
            <a:endParaRPr/>
          </a:p>
        </p:txBody>
      </p:sp>
      <p:sp>
        <p:nvSpPr>
          <p:cNvPr id="189" name="Google Shape;189;g34749165db6_0_141:notes"/>
          <p:cNvSpPr/>
          <p:nvPr>
            <p:ph idx="2" type="sldImg"/>
          </p:nvPr>
        </p:nvSpPr>
        <p:spPr>
          <a:xfrm>
            <a:off x="1420495" y="1279128"/>
            <a:ext cx="4261500" cy="34536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p4:notes"/>
          <p:cNvSpPr txBox="1"/>
          <p:nvPr>
            <p:ph idx="1" type="body"/>
          </p:nvPr>
        </p:nvSpPr>
        <p:spPr>
          <a:xfrm>
            <a:off x="710248" y="4924643"/>
            <a:ext cx="5681980" cy="4029254"/>
          </a:xfrm>
          <a:prstGeom prst="rect">
            <a:avLst/>
          </a:prstGeom>
        </p:spPr>
        <p:txBody>
          <a:bodyPr anchorCtr="0" anchor="t" bIns="49525" lIns="99050" spcFirstLastPara="1" rIns="99050" wrap="square" tIns="49525">
            <a:noAutofit/>
          </a:bodyPr>
          <a:lstStyle/>
          <a:p>
            <a:pPr indent="0" lvl="0" marL="0" rtl="0" algn="l">
              <a:spcBef>
                <a:spcPts val="0"/>
              </a:spcBef>
              <a:spcAft>
                <a:spcPts val="0"/>
              </a:spcAft>
              <a:buNone/>
            </a:pPr>
            <a:r>
              <a:t/>
            </a:r>
            <a:endParaRPr/>
          </a:p>
        </p:txBody>
      </p:sp>
      <p:sp>
        <p:nvSpPr>
          <p:cNvPr id="200" name="Google Shape;200;p4:notes"/>
          <p:cNvSpPr/>
          <p:nvPr>
            <p:ph idx="2" type="sldImg"/>
          </p:nvPr>
        </p:nvSpPr>
        <p:spPr>
          <a:xfrm>
            <a:off x="1249363" y="1279525"/>
            <a:ext cx="4603750" cy="345281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p7:notes"/>
          <p:cNvSpPr txBox="1"/>
          <p:nvPr>
            <p:ph idx="1" type="body"/>
          </p:nvPr>
        </p:nvSpPr>
        <p:spPr>
          <a:xfrm>
            <a:off x="710248" y="4924643"/>
            <a:ext cx="5681980" cy="4029254"/>
          </a:xfrm>
          <a:prstGeom prst="rect">
            <a:avLst/>
          </a:prstGeom>
        </p:spPr>
        <p:txBody>
          <a:bodyPr anchorCtr="0" anchor="t" bIns="49525" lIns="99050" spcFirstLastPara="1" rIns="99050" wrap="square" tIns="49525">
            <a:noAutofit/>
          </a:bodyPr>
          <a:lstStyle/>
          <a:p>
            <a:pPr indent="0" lvl="0" marL="0" rtl="0" algn="l">
              <a:spcBef>
                <a:spcPts val="0"/>
              </a:spcBef>
              <a:spcAft>
                <a:spcPts val="0"/>
              </a:spcAft>
              <a:buNone/>
            </a:pPr>
            <a:r>
              <a:t/>
            </a:r>
            <a:endParaRPr/>
          </a:p>
        </p:txBody>
      </p:sp>
      <p:sp>
        <p:nvSpPr>
          <p:cNvPr id="210" name="Google Shape;210;p7:notes"/>
          <p:cNvSpPr/>
          <p:nvPr>
            <p:ph idx="2" type="sldImg"/>
          </p:nvPr>
        </p:nvSpPr>
        <p:spPr>
          <a:xfrm>
            <a:off x="1249363" y="1279525"/>
            <a:ext cx="4603750" cy="345281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p8:notes"/>
          <p:cNvSpPr txBox="1"/>
          <p:nvPr>
            <p:ph idx="1" type="body"/>
          </p:nvPr>
        </p:nvSpPr>
        <p:spPr>
          <a:xfrm>
            <a:off x="710248" y="4924643"/>
            <a:ext cx="5681980" cy="4029254"/>
          </a:xfrm>
          <a:prstGeom prst="rect">
            <a:avLst/>
          </a:prstGeom>
        </p:spPr>
        <p:txBody>
          <a:bodyPr anchorCtr="0" anchor="t" bIns="49525" lIns="99050" spcFirstLastPara="1" rIns="99050" wrap="square" tIns="49525">
            <a:noAutofit/>
          </a:bodyPr>
          <a:lstStyle/>
          <a:p>
            <a:pPr indent="0" lvl="0" marL="0" rtl="0" algn="l">
              <a:spcBef>
                <a:spcPts val="0"/>
              </a:spcBef>
              <a:spcAft>
                <a:spcPts val="0"/>
              </a:spcAft>
              <a:buNone/>
            </a:pPr>
            <a:r>
              <a:t/>
            </a:r>
            <a:endParaRPr/>
          </a:p>
        </p:txBody>
      </p:sp>
      <p:sp>
        <p:nvSpPr>
          <p:cNvPr id="219" name="Google Shape;219;p8:notes"/>
          <p:cNvSpPr/>
          <p:nvPr>
            <p:ph idx="2" type="sldImg"/>
          </p:nvPr>
        </p:nvSpPr>
        <p:spPr>
          <a:xfrm>
            <a:off x="1249363" y="1279525"/>
            <a:ext cx="4603750" cy="345281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34749165db6_0_787:notes"/>
          <p:cNvSpPr/>
          <p:nvPr>
            <p:ph idx="2" type="sldImg"/>
          </p:nvPr>
        </p:nvSpPr>
        <p:spPr>
          <a:xfrm>
            <a:off x="1249363" y="1279525"/>
            <a:ext cx="4603800" cy="34527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34749165db6_0_787:notes"/>
          <p:cNvSpPr txBox="1"/>
          <p:nvPr>
            <p:ph idx="1" type="body"/>
          </p:nvPr>
        </p:nvSpPr>
        <p:spPr>
          <a:xfrm>
            <a:off x="710248" y="4924643"/>
            <a:ext cx="5682000" cy="4029300"/>
          </a:xfrm>
          <a:prstGeom prst="rect">
            <a:avLst/>
          </a:prstGeom>
        </p:spPr>
        <p:txBody>
          <a:bodyPr anchorCtr="0" anchor="t" bIns="49525" lIns="99050" spcFirstLastPara="1" rIns="99050" wrap="square" tIns="49525">
            <a:noAutofit/>
          </a:bodyPr>
          <a:lstStyle/>
          <a:p>
            <a:pPr indent="0" lvl="0" marL="0" rtl="0" algn="l">
              <a:spcBef>
                <a:spcPts val="0"/>
              </a:spcBef>
              <a:spcAft>
                <a:spcPts val="0"/>
              </a:spcAft>
              <a:buNone/>
            </a:pPr>
            <a:r>
              <a:t/>
            </a:r>
            <a:endParaRPr/>
          </a:p>
        </p:txBody>
      </p:sp>
      <p:sp>
        <p:nvSpPr>
          <p:cNvPr id="229" name="Google Shape;229;g34749165db6_0_787:notes"/>
          <p:cNvSpPr txBox="1"/>
          <p:nvPr>
            <p:ph idx="12" type="sldNum"/>
          </p:nvPr>
        </p:nvSpPr>
        <p:spPr>
          <a:xfrm>
            <a:off x="4023092" y="9719598"/>
            <a:ext cx="3077700" cy="513300"/>
          </a:xfrm>
          <a:prstGeom prst="rect">
            <a:avLst/>
          </a:prstGeom>
        </p:spPr>
        <p:txBody>
          <a:bodyPr anchorCtr="0" anchor="b" bIns="49525" lIns="99050" spcFirstLastPara="1" rIns="99050" wrap="square" tIns="49525">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p5:notes"/>
          <p:cNvSpPr txBox="1"/>
          <p:nvPr>
            <p:ph idx="1" type="body"/>
          </p:nvPr>
        </p:nvSpPr>
        <p:spPr>
          <a:xfrm>
            <a:off x="710248" y="4924643"/>
            <a:ext cx="5681980" cy="4029254"/>
          </a:xfrm>
          <a:prstGeom prst="rect">
            <a:avLst/>
          </a:prstGeom>
        </p:spPr>
        <p:txBody>
          <a:bodyPr anchorCtr="0" anchor="t" bIns="49525" lIns="99050" spcFirstLastPara="1" rIns="99050" wrap="square" tIns="49525">
            <a:noAutofit/>
          </a:bodyPr>
          <a:lstStyle/>
          <a:p>
            <a:pPr indent="0" lvl="0" marL="0" rtl="0" algn="l">
              <a:spcBef>
                <a:spcPts val="0"/>
              </a:spcBef>
              <a:spcAft>
                <a:spcPts val="0"/>
              </a:spcAft>
              <a:buNone/>
            </a:pPr>
            <a:r>
              <a:t/>
            </a:r>
            <a:endParaRPr/>
          </a:p>
        </p:txBody>
      </p:sp>
      <p:sp>
        <p:nvSpPr>
          <p:cNvPr id="236" name="Google Shape;236;p5:notes"/>
          <p:cNvSpPr/>
          <p:nvPr>
            <p:ph idx="2" type="sldImg"/>
          </p:nvPr>
        </p:nvSpPr>
        <p:spPr>
          <a:xfrm>
            <a:off x="1249363" y="1279525"/>
            <a:ext cx="4603750" cy="345281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p6:notes"/>
          <p:cNvSpPr txBox="1"/>
          <p:nvPr>
            <p:ph idx="1" type="body"/>
          </p:nvPr>
        </p:nvSpPr>
        <p:spPr>
          <a:xfrm>
            <a:off x="710248" y="4924643"/>
            <a:ext cx="5681980" cy="4029254"/>
          </a:xfrm>
          <a:prstGeom prst="rect">
            <a:avLst/>
          </a:prstGeom>
        </p:spPr>
        <p:txBody>
          <a:bodyPr anchorCtr="0" anchor="t" bIns="49525" lIns="99050" spcFirstLastPara="1" rIns="99050" wrap="square" tIns="49525">
            <a:noAutofit/>
          </a:bodyPr>
          <a:lstStyle/>
          <a:p>
            <a:pPr indent="0" lvl="0" marL="0" rtl="0" algn="l">
              <a:spcBef>
                <a:spcPts val="0"/>
              </a:spcBef>
              <a:spcAft>
                <a:spcPts val="0"/>
              </a:spcAft>
              <a:buNone/>
            </a:pPr>
            <a:r>
              <a:t/>
            </a:r>
            <a:endParaRPr/>
          </a:p>
        </p:txBody>
      </p:sp>
      <p:sp>
        <p:nvSpPr>
          <p:cNvPr id="246" name="Google Shape;246;p6:notes"/>
          <p:cNvSpPr/>
          <p:nvPr>
            <p:ph idx="2" type="sldImg"/>
          </p:nvPr>
        </p:nvSpPr>
        <p:spPr>
          <a:xfrm>
            <a:off x="1249363" y="1279525"/>
            <a:ext cx="4603750" cy="345281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p9:notes"/>
          <p:cNvSpPr txBox="1"/>
          <p:nvPr>
            <p:ph idx="1" type="body"/>
          </p:nvPr>
        </p:nvSpPr>
        <p:spPr>
          <a:xfrm>
            <a:off x="710248" y="4924643"/>
            <a:ext cx="5681980" cy="4029254"/>
          </a:xfrm>
          <a:prstGeom prst="rect">
            <a:avLst/>
          </a:prstGeom>
        </p:spPr>
        <p:txBody>
          <a:bodyPr anchorCtr="0" anchor="t" bIns="49525" lIns="99050" spcFirstLastPara="1" rIns="99050" wrap="square" tIns="49525">
            <a:noAutofit/>
          </a:bodyPr>
          <a:lstStyle/>
          <a:p>
            <a:pPr indent="0" lvl="0" marL="0" rtl="0" algn="l">
              <a:spcBef>
                <a:spcPts val="0"/>
              </a:spcBef>
              <a:spcAft>
                <a:spcPts val="0"/>
              </a:spcAft>
              <a:buNone/>
            </a:pPr>
            <a:r>
              <a:t/>
            </a:r>
            <a:endParaRPr/>
          </a:p>
        </p:txBody>
      </p:sp>
      <p:sp>
        <p:nvSpPr>
          <p:cNvPr id="255" name="Google Shape;255;p9:notes"/>
          <p:cNvSpPr/>
          <p:nvPr>
            <p:ph idx="2" type="sldImg"/>
          </p:nvPr>
        </p:nvSpPr>
        <p:spPr>
          <a:xfrm>
            <a:off x="1249363" y="1279525"/>
            <a:ext cx="4603750" cy="345281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p10:notes"/>
          <p:cNvSpPr txBox="1"/>
          <p:nvPr>
            <p:ph idx="1" type="body"/>
          </p:nvPr>
        </p:nvSpPr>
        <p:spPr>
          <a:xfrm>
            <a:off x="710248" y="4924643"/>
            <a:ext cx="5681980" cy="4029254"/>
          </a:xfrm>
          <a:prstGeom prst="rect">
            <a:avLst/>
          </a:prstGeom>
        </p:spPr>
        <p:txBody>
          <a:bodyPr anchorCtr="0" anchor="t" bIns="49525" lIns="99050" spcFirstLastPara="1" rIns="99050" wrap="square" tIns="49525">
            <a:noAutofit/>
          </a:bodyPr>
          <a:lstStyle/>
          <a:p>
            <a:pPr indent="0" lvl="0" marL="0" rtl="0" algn="l">
              <a:spcBef>
                <a:spcPts val="0"/>
              </a:spcBef>
              <a:spcAft>
                <a:spcPts val="0"/>
              </a:spcAft>
              <a:buNone/>
            </a:pPr>
            <a:r>
              <a:t/>
            </a:r>
            <a:endParaRPr/>
          </a:p>
        </p:txBody>
      </p:sp>
      <p:sp>
        <p:nvSpPr>
          <p:cNvPr id="264" name="Google Shape;264;p10:notes"/>
          <p:cNvSpPr/>
          <p:nvPr>
            <p:ph idx="2" type="sldImg"/>
          </p:nvPr>
        </p:nvSpPr>
        <p:spPr>
          <a:xfrm>
            <a:off x="1249363" y="1279525"/>
            <a:ext cx="4603750" cy="345281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34749165db6_0_230:notes"/>
          <p:cNvSpPr txBox="1"/>
          <p:nvPr>
            <p:ph idx="1" type="body"/>
          </p:nvPr>
        </p:nvSpPr>
        <p:spPr>
          <a:xfrm>
            <a:off x="710247" y="4924643"/>
            <a:ext cx="5682000" cy="4029300"/>
          </a:xfrm>
          <a:prstGeom prst="rect">
            <a:avLst/>
          </a:prstGeom>
        </p:spPr>
        <p:txBody>
          <a:bodyPr anchorCtr="0" anchor="t" bIns="49525" lIns="99050" spcFirstLastPara="1" rIns="99050" wrap="square" tIns="49525">
            <a:noAutofit/>
          </a:bodyPr>
          <a:lstStyle/>
          <a:p>
            <a:pPr indent="0" lvl="0" marL="0" rtl="0" algn="l">
              <a:spcBef>
                <a:spcPts val="0"/>
              </a:spcBef>
              <a:spcAft>
                <a:spcPts val="0"/>
              </a:spcAft>
              <a:buNone/>
            </a:pPr>
            <a:r>
              <a:t/>
            </a:r>
            <a:endParaRPr/>
          </a:p>
        </p:txBody>
      </p:sp>
      <p:sp>
        <p:nvSpPr>
          <p:cNvPr id="272" name="Google Shape;272;g34749165db6_0_230:notes"/>
          <p:cNvSpPr/>
          <p:nvPr>
            <p:ph idx="2" type="sldImg"/>
          </p:nvPr>
        </p:nvSpPr>
        <p:spPr>
          <a:xfrm>
            <a:off x="1420495" y="1279128"/>
            <a:ext cx="4261500" cy="34536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p2:notes"/>
          <p:cNvSpPr/>
          <p:nvPr>
            <p:ph idx="2" type="sldImg"/>
          </p:nvPr>
        </p:nvSpPr>
        <p:spPr>
          <a:xfrm>
            <a:off x="1249363" y="1279525"/>
            <a:ext cx="4603750" cy="3452813"/>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7" name="Google Shape;107;p2:notes"/>
          <p:cNvSpPr txBox="1"/>
          <p:nvPr>
            <p:ph idx="1" type="body"/>
          </p:nvPr>
        </p:nvSpPr>
        <p:spPr>
          <a:xfrm>
            <a:off x="710248" y="4924643"/>
            <a:ext cx="5681980" cy="4029254"/>
          </a:xfrm>
          <a:prstGeom prst="rect">
            <a:avLst/>
          </a:prstGeom>
          <a:noFill/>
          <a:ln>
            <a:noFill/>
          </a:ln>
        </p:spPr>
        <p:txBody>
          <a:bodyPr anchorCtr="0" anchor="t" bIns="49525" lIns="99050" spcFirstLastPara="1" rIns="99050" wrap="square" tIns="49525">
            <a:noAutofit/>
          </a:bodyPr>
          <a:lstStyle/>
          <a:p>
            <a:pPr indent="0" lvl="0" marL="0" rtl="0" algn="l">
              <a:spcBef>
                <a:spcPts val="0"/>
              </a:spcBef>
              <a:spcAft>
                <a:spcPts val="0"/>
              </a:spcAft>
              <a:buNone/>
            </a:pPr>
            <a:r>
              <a:t/>
            </a:r>
            <a:endParaRPr/>
          </a:p>
        </p:txBody>
      </p:sp>
      <p:sp>
        <p:nvSpPr>
          <p:cNvPr id="108" name="Google Shape;108;p2:notes"/>
          <p:cNvSpPr txBox="1"/>
          <p:nvPr>
            <p:ph idx="12" type="sldNum"/>
          </p:nvPr>
        </p:nvSpPr>
        <p:spPr>
          <a:xfrm>
            <a:off x="4023092" y="9719598"/>
            <a:ext cx="3077739" cy="513427"/>
          </a:xfrm>
          <a:prstGeom prst="rect">
            <a:avLst/>
          </a:prstGeom>
          <a:noFill/>
          <a:ln>
            <a:noFill/>
          </a:ln>
        </p:spPr>
        <p:txBody>
          <a:bodyPr anchorCtr="0" anchor="b" bIns="49525" lIns="99050" spcFirstLastPara="1" rIns="99050" wrap="square" tIns="49525">
            <a:noAutofit/>
          </a:bodyPr>
          <a:lstStyle/>
          <a:p>
            <a:pPr indent="0" lvl="0" marL="0" rtl="0" algn="r">
              <a:spcBef>
                <a:spcPts val="0"/>
              </a:spcBef>
              <a:spcAft>
                <a:spcPts val="0"/>
              </a:spcAft>
              <a:buNone/>
            </a:pPr>
            <a:fld id="{00000000-1234-1234-1234-123412341234}" type="slidenum">
              <a:rPr lang="en-US"/>
              <a:t>‹#›</a:t>
            </a:fld>
            <a:endParaRPr/>
          </a:p>
        </p:txBody>
      </p:sp>
      <p:sp>
        <p:nvSpPr>
          <p:cNvPr id="109" name="Google Shape;109;p2:notes"/>
          <p:cNvSpPr txBox="1"/>
          <p:nvPr>
            <p:ph idx="11" type="ftr"/>
          </p:nvPr>
        </p:nvSpPr>
        <p:spPr>
          <a:xfrm>
            <a:off x="0" y="9719598"/>
            <a:ext cx="3077739" cy="513427"/>
          </a:xfrm>
          <a:prstGeom prst="rect">
            <a:avLst/>
          </a:prstGeom>
          <a:noFill/>
          <a:ln>
            <a:noFill/>
          </a:ln>
        </p:spPr>
        <p:txBody>
          <a:bodyPr anchorCtr="0" anchor="b" bIns="49525" lIns="99050" spcFirstLastPara="1" rIns="99050" wrap="square" tIns="49525">
            <a:noAutofit/>
          </a:bodyPr>
          <a:lstStyle/>
          <a:p>
            <a:pPr indent="0" lvl="0" marL="0" rtl="0" algn="l">
              <a:spcBef>
                <a:spcPts val="0"/>
              </a:spcBef>
              <a:spcAft>
                <a:spcPts val="0"/>
              </a:spcAft>
              <a:buNone/>
            </a:pPr>
            <a:r>
              <a:rPr lang="en-US"/>
              <a:t>I Oliveira (2018)</a:t>
            </a:r>
            <a:endParaRPr/>
          </a:p>
        </p:txBody>
      </p:sp>
      <p:sp>
        <p:nvSpPr>
          <p:cNvPr id="110" name="Google Shape;110;p2:notes"/>
          <p:cNvSpPr txBox="1"/>
          <p:nvPr>
            <p:ph idx="3" type="hdr"/>
          </p:nvPr>
        </p:nvSpPr>
        <p:spPr>
          <a:xfrm>
            <a:off x="0" y="0"/>
            <a:ext cx="3077739" cy="513428"/>
          </a:xfrm>
          <a:prstGeom prst="rect">
            <a:avLst/>
          </a:prstGeom>
          <a:noFill/>
          <a:ln>
            <a:noFill/>
          </a:ln>
        </p:spPr>
        <p:txBody>
          <a:bodyPr anchorCtr="0" anchor="t" bIns="49525" lIns="99050" spcFirstLastPara="1" rIns="99050" wrap="square" tIns="49525">
            <a:noAutofit/>
          </a:bodyPr>
          <a:lstStyle/>
          <a:p>
            <a:pPr indent="0" lvl="0" marL="0" rtl="0" algn="l">
              <a:spcBef>
                <a:spcPts val="0"/>
              </a:spcBef>
              <a:spcAft>
                <a:spcPts val="0"/>
              </a:spcAft>
              <a:buNone/>
            </a:pPr>
            <a:r>
              <a:rPr lang="en-US"/>
              <a:t>DETI/AMS</a:t>
            </a:r>
            <a:endParaRPr/>
          </a:p>
        </p:txBody>
      </p:sp>
      <p:sp>
        <p:nvSpPr>
          <p:cNvPr id="111" name="Google Shape;111;p2:notes"/>
          <p:cNvSpPr txBox="1"/>
          <p:nvPr>
            <p:ph idx="10" type="dt"/>
          </p:nvPr>
        </p:nvSpPr>
        <p:spPr>
          <a:xfrm>
            <a:off x="4023092" y="0"/>
            <a:ext cx="3077739" cy="513428"/>
          </a:xfrm>
          <a:prstGeom prst="rect">
            <a:avLst/>
          </a:prstGeom>
          <a:noFill/>
          <a:ln>
            <a:noFill/>
          </a:ln>
        </p:spPr>
        <p:txBody>
          <a:bodyPr anchorCtr="0" anchor="t" bIns="49525" lIns="99050" spcFirstLastPara="1" rIns="99050" wrap="square" tIns="49525">
            <a:noAutofit/>
          </a:bodyPr>
          <a:lstStyle/>
          <a:p>
            <a:pPr indent="0" lvl="0" marL="0" rtl="0" algn="r">
              <a:spcBef>
                <a:spcPts val="0"/>
              </a:spcBef>
              <a:spcAft>
                <a:spcPts val="0"/>
              </a:spcAft>
              <a:buNone/>
            </a:pPr>
            <a:r>
              <a:rPr lang="en-US"/>
              <a:t>4/23/2024</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34749165db6_0_315:notes"/>
          <p:cNvSpPr txBox="1"/>
          <p:nvPr>
            <p:ph idx="1" type="body"/>
          </p:nvPr>
        </p:nvSpPr>
        <p:spPr>
          <a:xfrm>
            <a:off x="710247" y="4924643"/>
            <a:ext cx="5682000" cy="4029300"/>
          </a:xfrm>
          <a:prstGeom prst="rect">
            <a:avLst/>
          </a:prstGeom>
        </p:spPr>
        <p:txBody>
          <a:bodyPr anchorCtr="0" anchor="t" bIns="49525" lIns="99050" spcFirstLastPara="1" rIns="99050" wrap="square" tIns="49525">
            <a:noAutofit/>
          </a:bodyPr>
          <a:lstStyle/>
          <a:p>
            <a:pPr indent="0" lvl="0" marL="0" rtl="0" algn="l">
              <a:spcBef>
                <a:spcPts val="0"/>
              </a:spcBef>
              <a:spcAft>
                <a:spcPts val="0"/>
              </a:spcAft>
              <a:buNone/>
            </a:pPr>
            <a:r>
              <a:t/>
            </a:r>
            <a:endParaRPr/>
          </a:p>
        </p:txBody>
      </p:sp>
      <p:sp>
        <p:nvSpPr>
          <p:cNvPr id="279" name="Google Shape;279;g34749165db6_0_315:notes"/>
          <p:cNvSpPr/>
          <p:nvPr>
            <p:ph idx="2" type="sldImg"/>
          </p:nvPr>
        </p:nvSpPr>
        <p:spPr>
          <a:xfrm>
            <a:off x="1420495" y="1279128"/>
            <a:ext cx="4261500" cy="34536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34749165db6_0_322:notes"/>
          <p:cNvSpPr txBox="1"/>
          <p:nvPr>
            <p:ph idx="1" type="body"/>
          </p:nvPr>
        </p:nvSpPr>
        <p:spPr>
          <a:xfrm>
            <a:off x="710247" y="4924643"/>
            <a:ext cx="5682000" cy="4029300"/>
          </a:xfrm>
          <a:prstGeom prst="rect">
            <a:avLst/>
          </a:prstGeom>
        </p:spPr>
        <p:txBody>
          <a:bodyPr anchorCtr="0" anchor="t" bIns="49525" lIns="99050" spcFirstLastPara="1" rIns="99050" wrap="square" tIns="49525">
            <a:noAutofit/>
          </a:bodyPr>
          <a:lstStyle/>
          <a:p>
            <a:pPr indent="0" lvl="0" marL="0" rtl="0" algn="l">
              <a:spcBef>
                <a:spcPts val="0"/>
              </a:spcBef>
              <a:spcAft>
                <a:spcPts val="0"/>
              </a:spcAft>
              <a:buNone/>
            </a:pPr>
            <a:r>
              <a:t/>
            </a:r>
            <a:endParaRPr/>
          </a:p>
        </p:txBody>
      </p:sp>
      <p:sp>
        <p:nvSpPr>
          <p:cNvPr id="287" name="Google Shape;287;g34749165db6_0_322:notes"/>
          <p:cNvSpPr/>
          <p:nvPr>
            <p:ph idx="2" type="sldImg"/>
          </p:nvPr>
        </p:nvSpPr>
        <p:spPr>
          <a:xfrm>
            <a:off x="1420495" y="1279128"/>
            <a:ext cx="4261500" cy="34536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34749165db6_0_330:notes"/>
          <p:cNvSpPr txBox="1"/>
          <p:nvPr>
            <p:ph idx="1" type="body"/>
          </p:nvPr>
        </p:nvSpPr>
        <p:spPr>
          <a:xfrm>
            <a:off x="710247" y="4924643"/>
            <a:ext cx="5682000" cy="4029300"/>
          </a:xfrm>
          <a:prstGeom prst="rect">
            <a:avLst/>
          </a:prstGeom>
        </p:spPr>
        <p:txBody>
          <a:bodyPr anchorCtr="0" anchor="t" bIns="49525" lIns="99050" spcFirstLastPara="1" rIns="99050" wrap="square" tIns="49525">
            <a:noAutofit/>
          </a:bodyPr>
          <a:lstStyle/>
          <a:p>
            <a:pPr indent="0" lvl="0" marL="0" rtl="0" algn="l">
              <a:spcBef>
                <a:spcPts val="0"/>
              </a:spcBef>
              <a:spcAft>
                <a:spcPts val="0"/>
              </a:spcAft>
              <a:buNone/>
            </a:pPr>
            <a:r>
              <a:t/>
            </a:r>
            <a:endParaRPr/>
          </a:p>
        </p:txBody>
      </p:sp>
      <p:sp>
        <p:nvSpPr>
          <p:cNvPr id="296" name="Google Shape;296;g34749165db6_0_330:notes"/>
          <p:cNvSpPr/>
          <p:nvPr>
            <p:ph idx="2" type="sldImg"/>
          </p:nvPr>
        </p:nvSpPr>
        <p:spPr>
          <a:xfrm>
            <a:off x="1420495" y="1279128"/>
            <a:ext cx="4261500" cy="34536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34749165db6_0_337:notes"/>
          <p:cNvSpPr txBox="1"/>
          <p:nvPr>
            <p:ph idx="1" type="body"/>
          </p:nvPr>
        </p:nvSpPr>
        <p:spPr>
          <a:xfrm>
            <a:off x="710247" y="4924643"/>
            <a:ext cx="5682000" cy="4029300"/>
          </a:xfrm>
          <a:prstGeom prst="rect">
            <a:avLst/>
          </a:prstGeom>
        </p:spPr>
        <p:txBody>
          <a:bodyPr anchorCtr="0" anchor="t" bIns="49525" lIns="99050" spcFirstLastPara="1" rIns="99050" wrap="square" tIns="49525">
            <a:noAutofit/>
          </a:bodyPr>
          <a:lstStyle/>
          <a:p>
            <a:pPr indent="0" lvl="0" marL="0" rtl="0" algn="l">
              <a:spcBef>
                <a:spcPts val="0"/>
              </a:spcBef>
              <a:spcAft>
                <a:spcPts val="0"/>
              </a:spcAft>
              <a:buNone/>
            </a:pPr>
            <a:r>
              <a:t/>
            </a:r>
            <a:endParaRPr/>
          </a:p>
        </p:txBody>
      </p:sp>
      <p:sp>
        <p:nvSpPr>
          <p:cNvPr id="304" name="Google Shape;304;g34749165db6_0_337:notes"/>
          <p:cNvSpPr/>
          <p:nvPr>
            <p:ph idx="2" type="sldImg"/>
          </p:nvPr>
        </p:nvSpPr>
        <p:spPr>
          <a:xfrm>
            <a:off x="1420495" y="1279128"/>
            <a:ext cx="4261500" cy="34536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34749165db6_0_346:notes"/>
          <p:cNvSpPr txBox="1"/>
          <p:nvPr>
            <p:ph idx="1" type="body"/>
          </p:nvPr>
        </p:nvSpPr>
        <p:spPr>
          <a:xfrm>
            <a:off x="710247" y="4924643"/>
            <a:ext cx="5682000" cy="4029300"/>
          </a:xfrm>
          <a:prstGeom prst="rect">
            <a:avLst/>
          </a:prstGeom>
        </p:spPr>
        <p:txBody>
          <a:bodyPr anchorCtr="0" anchor="t" bIns="49525" lIns="99050" spcFirstLastPara="1" rIns="99050" wrap="square" tIns="49525">
            <a:noAutofit/>
          </a:bodyPr>
          <a:lstStyle/>
          <a:p>
            <a:pPr indent="0" lvl="0" marL="0" rtl="0" algn="l">
              <a:spcBef>
                <a:spcPts val="0"/>
              </a:spcBef>
              <a:spcAft>
                <a:spcPts val="0"/>
              </a:spcAft>
              <a:buNone/>
            </a:pPr>
            <a:r>
              <a:t/>
            </a:r>
            <a:endParaRPr/>
          </a:p>
        </p:txBody>
      </p:sp>
      <p:sp>
        <p:nvSpPr>
          <p:cNvPr id="314" name="Google Shape;314;g34749165db6_0_346:notes"/>
          <p:cNvSpPr/>
          <p:nvPr>
            <p:ph idx="2" type="sldImg"/>
          </p:nvPr>
        </p:nvSpPr>
        <p:spPr>
          <a:xfrm>
            <a:off x="1420495" y="1279128"/>
            <a:ext cx="4261500" cy="34536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34749165db6_0_354:notes"/>
          <p:cNvSpPr txBox="1"/>
          <p:nvPr>
            <p:ph idx="1" type="body"/>
          </p:nvPr>
        </p:nvSpPr>
        <p:spPr>
          <a:xfrm>
            <a:off x="710247" y="4924643"/>
            <a:ext cx="5682000" cy="4029300"/>
          </a:xfrm>
          <a:prstGeom prst="rect">
            <a:avLst/>
          </a:prstGeom>
        </p:spPr>
        <p:txBody>
          <a:bodyPr anchorCtr="0" anchor="t" bIns="49525" lIns="99050" spcFirstLastPara="1" rIns="99050" wrap="square" tIns="49525">
            <a:noAutofit/>
          </a:bodyPr>
          <a:lstStyle/>
          <a:p>
            <a:pPr indent="0" lvl="0" marL="0" rtl="0" algn="l">
              <a:spcBef>
                <a:spcPts val="0"/>
              </a:spcBef>
              <a:spcAft>
                <a:spcPts val="0"/>
              </a:spcAft>
              <a:buNone/>
            </a:pPr>
            <a:r>
              <a:t/>
            </a:r>
            <a:endParaRPr/>
          </a:p>
        </p:txBody>
      </p:sp>
      <p:sp>
        <p:nvSpPr>
          <p:cNvPr id="323" name="Google Shape;323;g34749165db6_0_354:notes"/>
          <p:cNvSpPr/>
          <p:nvPr>
            <p:ph idx="2" type="sldImg"/>
          </p:nvPr>
        </p:nvSpPr>
        <p:spPr>
          <a:xfrm>
            <a:off x="1420495" y="1279128"/>
            <a:ext cx="4261500" cy="34536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34749165db6_0_362:notes"/>
          <p:cNvSpPr txBox="1"/>
          <p:nvPr>
            <p:ph idx="1" type="body"/>
          </p:nvPr>
        </p:nvSpPr>
        <p:spPr>
          <a:xfrm>
            <a:off x="710247" y="4924643"/>
            <a:ext cx="5682000" cy="4029300"/>
          </a:xfrm>
          <a:prstGeom prst="rect">
            <a:avLst/>
          </a:prstGeom>
        </p:spPr>
        <p:txBody>
          <a:bodyPr anchorCtr="0" anchor="t" bIns="49525" lIns="99050" spcFirstLastPara="1" rIns="99050" wrap="square" tIns="49525">
            <a:noAutofit/>
          </a:bodyPr>
          <a:lstStyle/>
          <a:p>
            <a:pPr indent="0" lvl="0" marL="0" rtl="0" algn="l">
              <a:spcBef>
                <a:spcPts val="0"/>
              </a:spcBef>
              <a:spcAft>
                <a:spcPts val="0"/>
              </a:spcAft>
              <a:buNone/>
            </a:pPr>
            <a:r>
              <a:t/>
            </a:r>
            <a:endParaRPr/>
          </a:p>
        </p:txBody>
      </p:sp>
      <p:sp>
        <p:nvSpPr>
          <p:cNvPr id="332" name="Google Shape;332;g34749165db6_0_362:notes"/>
          <p:cNvSpPr/>
          <p:nvPr>
            <p:ph idx="2" type="sldImg"/>
          </p:nvPr>
        </p:nvSpPr>
        <p:spPr>
          <a:xfrm>
            <a:off x="1420495" y="1279128"/>
            <a:ext cx="4261500" cy="34536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34749165db6_0_372:notes"/>
          <p:cNvSpPr txBox="1"/>
          <p:nvPr>
            <p:ph idx="1" type="body"/>
          </p:nvPr>
        </p:nvSpPr>
        <p:spPr>
          <a:xfrm>
            <a:off x="710247" y="4924643"/>
            <a:ext cx="5682000" cy="4029300"/>
          </a:xfrm>
          <a:prstGeom prst="rect">
            <a:avLst/>
          </a:prstGeom>
        </p:spPr>
        <p:txBody>
          <a:bodyPr anchorCtr="0" anchor="t" bIns="49525" lIns="99050" spcFirstLastPara="1" rIns="99050" wrap="square" tIns="49525">
            <a:noAutofit/>
          </a:bodyPr>
          <a:lstStyle/>
          <a:p>
            <a:pPr indent="0" lvl="0" marL="0" rtl="0" algn="l">
              <a:spcBef>
                <a:spcPts val="0"/>
              </a:spcBef>
              <a:spcAft>
                <a:spcPts val="0"/>
              </a:spcAft>
              <a:buNone/>
            </a:pPr>
            <a:r>
              <a:t/>
            </a:r>
            <a:endParaRPr/>
          </a:p>
        </p:txBody>
      </p:sp>
      <p:sp>
        <p:nvSpPr>
          <p:cNvPr id="343" name="Google Shape;343;g34749165db6_0_372:notes"/>
          <p:cNvSpPr/>
          <p:nvPr>
            <p:ph idx="2" type="sldImg"/>
          </p:nvPr>
        </p:nvSpPr>
        <p:spPr>
          <a:xfrm>
            <a:off x="1420495" y="1279128"/>
            <a:ext cx="4261500" cy="34536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34749165db6_0_380:notes"/>
          <p:cNvSpPr txBox="1"/>
          <p:nvPr>
            <p:ph idx="1" type="body"/>
          </p:nvPr>
        </p:nvSpPr>
        <p:spPr>
          <a:xfrm>
            <a:off x="710247" y="4924643"/>
            <a:ext cx="5682000" cy="4029300"/>
          </a:xfrm>
          <a:prstGeom prst="rect">
            <a:avLst/>
          </a:prstGeom>
        </p:spPr>
        <p:txBody>
          <a:bodyPr anchorCtr="0" anchor="t" bIns="49525" lIns="99050" spcFirstLastPara="1" rIns="99050" wrap="square" tIns="49525">
            <a:noAutofit/>
          </a:bodyPr>
          <a:lstStyle/>
          <a:p>
            <a:pPr indent="0" lvl="0" marL="0" rtl="0" algn="l">
              <a:spcBef>
                <a:spcPts val="0"/>
              </a:spcBef>
              <a:spcAft>
                <a:spcPts val="0"/>
              </a:spcAft>
              <a:buNone/>
            </a:pPr>
            <a:r>
              <a:t/>
            </a:r>
            <a:endParaRPr/>
          </a:p>
        </p:txBody>
      </p:sp>
      <p:sp>
        <p:nvSpPr>
          <p:cNvPr id="352" name="Google Shape;352;g34749165db6_0_380:notes"/>
          <p:cNvSpPr/>
          <p:nvPr>
            <p:ph idx="2" type="sldImg"/>
          </p:nvPr>
        </p:nvSpPr>
        <p:spPr>
          <a:xfrm>
            <a:off x="1420495" y="1279128"/>
            <a:ext cx="4261500" cy="34536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34749165db6_0_387:notes"/>
          <p:cNvSpPr txBox="1"/>
          <p:nvPr>
            <p:ph idx="1" type="body"/>
          </p:nvPr>
        </p:nvSpPr>
        <p:spPr>
          <a:xfrm>
            <a:off x="710247" y="4924643"/>
            <a:ext cx="5682000" cy="4029300"/>
          </a:xfrm>
          <a:prstGeom prst="rect">
            <a:avLst/>
          </a:prstGeom>
        </p:spPr>
        <p:txBody>
          <a:bodyPr anchorCtr="0" anchor="t" bIns="49525" lIns="99050" spcFirstLastPara="1" rIns="99050" wrap="square" tIns="49525">
            <a:noAutofit/>
          </a:bodyPr>
          <a:lstStyle/>
          <a:p>
            <a:pPr indent="0" lvl="0" marL="0" rtl="0" algn="l">
              <a:spcBef>
                <a:spcPts val="0"/>
              </a:spcBef>
              <a:spcAft>
                <a:spcPts val="0"/>
              </a:spcAft>
              <a:buNone/>
            </a:pPr>
            <a:r>
              <a:t/>
            </a:r>
            <a:endParaRPr/>
          </a:p>
        </p:txBody>
      </p:sp>
      <p:sp>
        <p:nvSpPr>
          <p:cNvPr id="360" name="Google Shape;360;g34749165db6_0_387:notes"/>
          <p:cNvSpPr/>
          <p:nvPr>
            <p:ph idx="2" type="sldImg"/>
          </p:nvPr>
        </p:nvSpPr>
        <p:spPr>
          <a:xfrm>
            <a:off x="1420495" y="1279128"/>
            <a:ext cx="4261500" cy="34536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34749165db6_0_0:notes"/>
          <p:cNvSpPr/>
          <p:nvPr>
            <p:ph idx="2" type="sldImg"/>
          </p:nvPr>
        </p:nvSpPr>
        <p:spPr>
          <a:xfrm>
            <a:off x="1249363" y="1279525"/>
            <a:ext cx="4603800" cy="34527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34749165db6_0_0:notes"/>
          <p:cNvSpPr txBox="1"/>
          <p:nvPr>
            <p:ph idx="1" type="body"/>
          </p:nvPr>
        </p:nvSpPr>
        <p:spPr>
          <a:xfrm>
            <a:off x="710248" y="4924643"/>
            <a:ext cx="5682000" cy="4029300"/>
          </a:xfrm>
          <a:prstGeom prst="rect">
            <a:avLst/>
          </a:prstGeom>
        </p:spPr>
        <p:txBody>
          <a:bodyPr anchorCtr="0" anchor="t" bIns="49525" lIns="99050" spcFirstLastPara="1" rIns="99050" wrap="square" tIns="49525">
            <a:noAutofit/>
          </a:bodyPr>
          <a:lstStyle/>
          <a:p>
            <a:pPr indent="0" lvl="0" marL="0" rtl="0" algn="l">
              <a:spcBef>
                <a:spcPts val="0"/>
              </a:spcBef>
              <a:spcAft>
                <a:spcPts val="0"/>
              </a:spcAft>
              <a:buNone/>
            </a:pPr>
            <a:r>
              <a:t/>
            </a:r>
            <a:endParaRPr/>
          </a:p>
        </p:txBody>
      </p:sp>
      <p:sp>
        <p:nvSpPr>
          <p:cNvPr id="120" name="Google Shape;120;g34749165db6_0_0:notes"/>
          <p:cNvSpPr txBox="1"/>
          <p:nvPr>
            <p:ph idx="12" type="sldNum"/>
          </p:nvPr>
        </p:nvSpPr>
        <p:spPr>
          <a:xfrm>
            <a:off x="4023092" y="9719598"/>
            <a:ext cx="3077700" cy="513300"/>
          </a:xfrm>
          <a:prstGeom prst="rect">
            <a:avLst/>
          </a:prstGeom>
        </p:spPr>
        <p:txBody>
          <a:bodyPr anchorCtr="0" anchor="b" bIns="49525" lIns="99050" spcFirstLastPara="1" rIns="99050" wrap="square" tIns="49525">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34749165db6_0_397:notes"/>
          <p:cNvSpPr txBox="1"/>
          <p:nvPr>
            <p:ph idx="1" type="body"/>
          </p:nvPr>
        </p:nvSpPr>
        <p:spPr>
          <a:xfrm>
            <a:off x="710247" y="4924643"/>
            <a:ext cx="5682000" cy="4029300"/>
          </a:xfrm>
          <a:prstGeom prst="rect">
            <a:avLst/>
          </a:prstGeom>
        </p:spPr>
        <p:txBody>
          <a:bodyPr anchorCtr="0" anchor="t" bIns="49525" lIns="99050" spcFirstLastPara="1" rIns="99050" wrap="square" tIns="49525">
            <a:noAutofit/>
          </a:bodyPr>
          <a:lstStyle/>
          <a:p>
            <a:pPr indent="0" lvl="0" marL="0" rtl="0" algn="l">
              <a:spcBef>
                <a:spcPts val="0"/>
              </a:spcBef>
              <a:spcAft>
                <a:spcPts val="0"/>
              </a:spcAft>
              <a:buNone/>
            </a:pPr>
            <a:r>
              <a:t/>
            </a:r>
            <a:endParaRPr/>
          </a:p>
        </p:txBody>
      </p:sp>
      <p:sp>
        <p:nvSpPr>
          <p:cNvPr id="371" name="Google Shape;371;g34749165db6_0_397:notes"/>
          <p:cNvSpPr/>
          <p:nvPr>
            <p:ph idx="2" type="sldImg"/>
          </p:nvPr>
        </p:nvSpPr>
        <p:spPr>
          <a:xfrm>
            <a:off x="1420495" y="1279128"/>
            <a:ext cx="4261500" cy="34536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34749165db6_0_406:notes"/>
          <p:cNvSpPr txBox="1"/>
          <p:nvPr>
            <p:ph idx="1" type="body"/>
          </p:nvPr>
        </p:nvSpPr>
        <p:spPr>
          <a:xfrm>
            <a:off x="710247" y="4924643"/>
            <a:ext cx="5682000" cy="4029300"/>
          </a:xfrm>
          <a:prstGeom prst="rect">
            <a:avLst/>
          </a:prstGeom>
        </p:spPr>
        <p:txBody>
          <a:bodyPr anchorCtr="0" anchor="t" bIns="49525" lIns="99050" spcFirstLastPara="1" rIns="99050" wrap="square" tIns="49525">
            <a:noAutofit/>
          </a:bodyPr>
          <a:lstStyle/>
          <a:p>
            <a:pPr indent="0" lvl="0" marL="0" rtl="0" algn="l">
              <a:spcBef>
                <a:spcPts val="0"/>
              </a:spcBef>
              <a:spcAft>
                <a:spcPts val="0"/>
              </a:spcAft>
              <a:buNone/>
            </a:pPr>
            <a:r>
              <a:t/>
            </a:r>
            <a:endParaRPr/>
          </a:p>
        </p:txBody>
      </p:sp>
      <p:sp>
        <p:nvSpPr>
          <p:cNvPr id="381" name="Google Shape;381;g34749165db6_0_406:notes"/>
          <p:cNvSpPr/>
          <p:nvPr>
            <p:ph idx="2" type="sldImg"/>
          </p:nvPr>
        </p:nvSpPr>
        <p:spPr>
          <a:xfrm>
            <a:off x="1420495" y="1279128"/>
            <a:ext cx="4261500" cy="34536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34749165db6_0_417:notes"/>
          <p:cNvSpPr txBox="1"/>
          <p:nvPr>
            <p:ph idx="1" type="body"/>
          </p:nvPr>
        </p:nvSpPr>
        <p:spPr>
          <a:xfrm>
            <a:off x="710247" y="4924643"/>
            <a:ext cx="5682000" cy="4029300"/>
          </a:xfrm>
          <a:prstGeom prst="rect">
            <a:avLst/>
          </a:prstGeom>
        </p:spPr>
        <p:txBody>
          <a:bodyPr anchorCtr="0" anchor="t" bIns="49525" lIns="99050" spcFirstLastPara="1" rIns="99050" wrap="square" tIns="49525">
            <a:noAutofit/>
          </a:bodyPr>
          <a:lstStyle/>
          <a:p>
            <a:pPr indent="0" lvl="0" marL="0" rtl="0" algn="l">
              <a:spcBef>
                <a:spcPts val="0"/>
              </a:spcBef>
              <a:spcAft>
                <a:spcPts val="0"/>
              </a:spcAft>
              <a:buNone/>
            </a:pPr>
            <a:r>
              <a:t/>
            </a:r>
            <a:endParaRPr/>
          </a:p>
        </p:txBody>
      </p:sp>
      <p:sp>
        <p:nvSpPr>
          <p:cNvPr id="393" name="Google Shape;393;g34749165db6_0_417:notes"/>
          <p:cNvSpPr/>
          <p:nvPr>
            <p:ph idx="2" type="sldImg"/>
          </p:nvPr>
        </p:nvSpPr>
        <p:spPr>
          <a:xfrm>
            <a:off x="1420495" y="1279128"/>
            <a:ext cx="4261500" cy="34536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34749165db6_0_428:notes"/>
          <p:cNvSpPr txBox="1"/>
          <p:nvPr>
            <p:ph idx="1" type="body"/>
          </p:nvPr>
        </p:nvSpPr>
        <p:spPr>
          <a:xfrm>
            <a:off x="710247" y="4924643"/>
            <a:ext cx="5682000" cy="4029300"/>
          </a:xfrm>
          <a:prstGeom prst="rect">
            <a:avLst/>
          </a:prstGeom>
        </p:spPr>
        <p:txBody>
          <a:bodyPr anchorCtr="0" anchor="t" bIns="49525" lIns="99050" spcFirstLastPara="1" rIns="99050" wrap="square" tIns="49525">
            <a:noAutofit/>
          </a:bodyPr>
          <a:lstStyle/>
          <a:p>
            <a:pPr indent="0" lvl="0" marL="0" rtl="0" algn="l">
              <a:spcBef>
                <a:spcPts val="0"/>
              </a:spcBef>
              <a:spcAft>
                <a:spcPts val="0"/>
              </a:spcAft>
              <a:buNone/>
            </a:pPr>
            <a:r>
              <a:t/>
            </a:r>
            <a:endParaRPr/>
          </a:p>
        </p:txBody>
      </p:sp>
      <p:sp>
        <p:nvSpPr>
          <p:cNvPr id="405" name="Google Shape;405;g34749165db6_0_428:notes"/>
          <p:cNvSpPr/>
          <p:nvPr>
            <p:ph idx="2" type="sldImg"/>
          </p:nvPr>
        </p:nvSpPr>
        <p:spPr>
          <a:xfrm>
            <a:off x="1420495" y="1279128"/>
            <a:ext cx="4261500" cy="34536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g34749165db6_0_436:notes"/>
          <p:cNvSpPr txBox="1"/>
          <p:nvPr>
            <p:ph idx="1" type="body"/>
          </p:nvPr>
        </p:nvSpPr>
        <p:spPr>
          <a:xfrm>
            <a:off x="710247" y="4924643"/>
            <a:ext cx="5682000" cy="4029300"/>
          </a:xfrm>
          <a:prstGeom prst="rect">
            <a:avLst/>
          </a:prstGeom>
        </p:spPr>
        <p:txBody>
          <a:bodyPr anchorCtr="0" anchor="t" bIns="49525" lIns="99050" spcFirstLastPara="1" rIns="99050" wrap="square" tIns="49525">
            <a:noAutofit/>
          </a:bodyPr>
          <a:lstStyle/>
          <a:p>
            <a:pPr indent="0" lvl="0" marL="0" rtl="0" algn="l">
              <a:spcBef>
                <a:spcPts val="0"/>
              </a:spcBef>
              <a:spcAft>
                <a:spcPts val="0"/>
              </a:spcAft>
              <a:buNone/>
            </a:pPr>
            <a:r>
              <a:t/>
            </a:r>
            <a:endParaRPr/>
          </a:p>
        </p:txBody>
      </p:sp>
      <p:sp>
        <p:nvSpPr>
          <p:cNvPr id="414" name="Google Shape;414;g34749165db6_0_436:notes"/>
          <p:cNvSpPr/>
          <p:nvPr>
            <p:ph idx="2" type="sldImg"/>
          </p:nvPr>
        </p:nvSpPr>
        <p:spPr>
          <a:xfrm>
            <a:off x="1420495" y="1279128"/>
            <a:ext cx="4261500" cy="34536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34749165db6_0_444:notes"/>
          <p:cNvSpPr txBox="1"/>
          <p:nvPr>
            <p:ph idx="12" type="sldNum"/>
          </p:nvPr>
        </p:nvSpPr>
        <p:spPr>
          <a:xfrm>
            <a:off x="4023092" y="9719598"/>
            <a:ext cx="3077700" cy="513300"/>
          </a:xfrm>
          <a:prstGeom prst="rect">
            <a:avLst/>
          </a:prstGeom>
          <a:noFill/>
          <a:ln>
            <a:noFill/>
          </a:ln>
        </p:spPr>
        <p:txBody>
          <a:bodyPr anchorCtr="0" anchor="b" bIns="48600" lIns="97225" spcFirstLastPara="1" rIns="97225" wrap="square" tIns="48600">
            <a:noAutofit/>
          </a:bodyPr>
          <a:lstStyle/>
          <a:p>
            <a:pPr indent="0" lvl="0" marL="0" marR="0" rtl="0" algn="r">
              <a:spcBef>
                <a:spcPts val="0"/>
              </a:spcBef>
              <a:spcAft>
                <a:spcPts val="0"/>
              </a:spcAft>
              <a:buNone/>
            </a:pPr>
            <a:fld id="{00000000-1234-1234-1234-123412341234}" type="slidenum">
              <a:rPr lang="en-US" sz="1300">
                <a:solidFill>
                  <a:schemeClr val="dk1"/>
                </a:solidFill>
                <a:latin typeface="Arial"/>
                <a:ea typeface="Arial"/>
                <a:cs typeface="Arial"/>
                <a:sym typeface="Arial"/>
              </a:rPr>
              <a:t>‹#›</a:t>
            </a:fld>
            <a:endParaRPr sz="1300">
              <a:solidFill>
                <a:schemeClr val="dk1"/>
              </a:solidFill>
              <a:latin typeface="Arial"/>
              <a:ea typeface="Arial"/>
              <a:cs typeface="Arial"/>
              <a:sym typeface="Arial"/>
            </a:endParaRPr>
          </a:p>
        </p:txBody>
      </p:sp>
      <p:sp>
        <p:nvSpPr>
          <p:cNvPr id="423" name="Google Shape;423;g34749165db6_0_444:notes"/>
          <p:cNvSpPr/>
          <p:nvPr>
            <p:ph idx="2" type="sldImg"/>
          </p:nvPr>
        </p:nvSpPr>
        <p:spPr>
          <a:xfrm>
            <a:off x="1420495" y="1279128"/>
            <a:ext cx="4261500" cy="34536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24" name="Google Shape;424;g34749165db6_0_444:notes"/>
          <p:cNvSpPr txBox="1"/>
          <p:nvPr>
            <p:ph idx="1" type="body"/>
          </p:nvPr>
        </p:nvSpPr>
        <p:spPr>
          <a:xfrm>
            <a:off x="710247" y="4924643"/>
            <a:ext cx="5682000" cy="4029300"/>
          </a:xfrm>
          <a:prstGeom prst="rect">
            <a:avLst/>
          </a:prstGeom>
          <a:noFill/>
          <a:ln>
            <a:noFill/>
          </a:ln>
        </p:spPr>
        <p:txBody>
          <a:bodyPr anchorCtr="0" anchor="t" bIns="48600" lIns="97225" spcFirstLastPara="1" rIns="97225" wrap="square" tIns="48600">
            <a:noAutofit/>
          </a:bodyPr>
          <a:lstStyle/>
          <a:p>
            <a:pPr indent="0" lvl="0" marL="0" rtl="0" algn="l">
              <a:spcBef>
                <a:spcPts val="0"/>
              </a:spcBef>
              <a:spcAft>
                <a:spcPts val="0"/>
              </a:spcAft>
              <a:buNone/>
            </a:pPr>
            <a:r>
              <a:rPr lang="en-US" u="sng">
                <a:solidFill>
                  <a:schemeClr val="hlink"/>
                </a:solidFill>
                <a:hlinkClick r:id="rId2"/>
              </a:rPr>
              <a:t>http://www.grc.nasa.gov/WWW/RT/2006/RC/RCD-handler.html</a:t>
            </a:r>
            <a:r>
              <a:rPr lang="en-US"/>
              <a:t>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g34749165db6_0_453:notes"/>
          <p:cNvSpPr txBox="1"/>
          <p:nvPr>
            <p:ph idx="1" type="body"/>
          </p:nvPr>
        </p:nvSpPr>
        <p:spPr>
          <a:xfrm>
            <a:off x="710247" y="4924643"/>
            <a:ext cx="5682000" cy="4029300"/>
          </a:xfrm>
          <a:prstGeom prst="rect">
            <a:avLst/>
          </a:prstGeom>
        </p:spPr>
        <p:txBody>
          <a:bodyPr anchorCtr="0" anchor="t" bIns="49525" lIns="99050" spcFirstLastPara="1" rIns="99050" wrap="square" tIns="49525">
            <a:noAutofit/>
          </a:bodyPr>
          <a:lstStyle/>
          <a:p>
            <a:pPr indent="0" lvl="0" marL="0" rtl="0" algn="l">
              <a:spcBef>
                <a:spcPts val="0"/>
              </a:spcBef>
              <a:spcAft>
                <a:spcPts val="0"/>
              </a:spcAft>
              <a:buNone/>
            </a:pPr>
            <a:r>
              <a:t/>
            </a:r>
            <a:endParaRPr/>
          </a:p>
        </p:txBody>
      </p:sp>
      <p:sp>
        <p:nvSpPr>
          <p:cNvPr id="433" name="Google Shape;433;g34749165db6_0_453:notes"/>
          <p:cNvSpPr/>
          <p:nvPr>
            <p:ph idx="2" type="sldImg"/>
          </p:nvPr>
        </p:nvSpPr>
        <p:spPr>
          <a:xfrm>
            <a:off x="1420495" y="1279128"/>
            <a:ext cx="4261500" cy="34536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g34749165db6_0_460:notes"/>
          <p:cNvSpPr txBox="1"/>
          <p:nvPr>
            <p:ph idx="1" type="body"/>
          </p:nvPr>
        </p:nvSpPr>
        <p:spPr>
          <a:xfrm>
            <a:off x="710247" y="4924643"/>
            <a:ext cx="5682000" cy="4029300"/>
          </a:xfrm>
          <a:prstGeom prst="rect">
            <a:avLst/>
          </a:prstGeom>
        </p:spPr>
        <p:txBody>
          <a:bodyPr anchorCtr="0" anchor="t" bIns="49525" lIns="99050" spcFirstLastPara="1" rIns="99050" wrap="square" tIns="49525">
            <a:noAutofit/>
          </a:bodyPr>
          <a:lstStyle/>
          <a:p>
            <a:pPr indent="0" lvl="0" marL="0" rtl="0" algn="l">
              <a:spcBef>
                <a:spcPts val="0"/>
              </a:spcBef>
              <a:spcAft>
                <a:spcPts val="0"/>
              </a:spcAft>
              <a:buNone/>
            </a:pPr>
            <a:r>
              <a:t/>
            </a:r>
            <a:endParaRPr/>
          </a:p>
        </p:txBody>
      </p:sp>
      <p:sp>
        <p:nvSpPr>
          <p:cNvPr id="441" name="Google Shape;441;g34749165db6_0_460:notes"/>
          <p:cNvSpPr/>
          <p:nvPr>
            <p:ph idx="2" type="sldImg"/>
          </p:nvPr>
        </p:nvSpPr>
        <p:spPr>
          <a:xfrm>
            <a:off x="1420495" y="1279128"/>
            <a:ext cx="4261500" cy="34536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g34749165db6_0_467:notes"/>
          <p:cNvSpPr txBox="1"/>
          <p:nvPr>
            <p:ph idx="1" type="body"/>
          </p:nvPr>
        </p:nvSpPr>
        <p:spPr>
          <a:xfrm>
            <a:off x="710247" y="4924643"/>
            <a:ext cx="5682000" cy="4029300"/>
          </a:xfrm>
          <a:prstGeom prst="rect">
            <a:avLst/>
          </a:prstGeom>
        </p:spPr>
        <p:txBody>
          <a:bodyPr anchorCtr="0" anchor="t" bIns="49525" lIns="99050" spcFirstLastPara="1" rIns="99050" wrap="square" tIns="49525">
            <a:noAutofit/>
          </a:bodyPr>
          <a:lstStyle/>
          <a:p>
            <a:pPr indent="0" lvl="0" marL="0" rtl="0" algn="l">
              <a:spcBef>
                <a:spcPts val="0"/>
              </a:spcBef>
              <a:spcAft>
                <a:spcPts val="0"/>
              </a:spcAft>
              <a:buNone/>
            </a:pPr>
            <a:r>
              <a:t/>
            </a:r>
            <a:endParaRPr/>
          </a:p>
        </p:txBody>
      </p:sp>
      <p:sp>
        <p:nvSpPr>
          <p:cNvPr id="449" name="Google Shape;449;g34749165db6_0_467:notes"/>
          <p:cNvSpPr/>
          <p:nvPr>
            <p:ph idx="2" type="sldImg"/>
          </p:nvPr>
        </p:nvSpPr>
        <p:spPr>
          <a:xfrm>
            <a:off x="1420495" y="1279128"/>
            <a:ext cx="4261500" cy="34536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g34749165db6_0_475:notes"/>
          <p:cNvSpPr txBox="1"/>
          <p:nvPr>
            <p:ph idx="1" type="body"/>
          </p:nvPr>
        </p:nvSpPr>
        <p:spPr>
          <a:xfrm>
            <a:off x="710247" y="4924643"/>
            <a:ext cx="5682000" cy="4029300"/>
          </a:xfrm>
          <a:prstGeom prst="rect">
            <a:avLst/>
          </a:prstGeom>
        </p:spPr>
        <p:txBody>
          <a:bodyPr anchorCtr="0" anchor="t" bIns="49525" lIns="99050" spcFirstLastPara="1" rIns="99050" wrap="square" tIns="49525">
            <a:noAutofit/>
          </a:bodyPr>
          <a:lstStyle/>
          <a:p>
            <a:pPr indent="0" lvl="0" marL="0" rtl="0" algn="l">
              <a:spcBef>
                <a:spcPts val="0"/>
              </a:spcBef>
              <a:spcAft>
                <a:spcPts val="0"/>
              </a:spcAft>
              <a:buNone/>
            </a:pPr>
            <a:r>
              <a:t/>
            </a:r>
            <a:endParaRPr/>
          </a:p>
        </p:txBody>
      </p:sp>
      <p:sp>
        <p:nvSpPr>
          <p:cNvPr id="458" name="Google Shape;458;g34749165db6_0_475:notes"/>
          <p:cNvSpPr/>
          <p:nvPr>
            <p:ph idx="2" type="sldImg"/>
          </p:nvPr>
        </p:nvSpPr>
        <p:spPr>
          <a:xfrm>
            <a:off x="1420495" y="1279128"/>
            <a:ext cx="4261500" cy="34536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p3:notes"/>
          <p:cNvSpPr txBox="1"/>
          <p:nvPr>
            <p:ph idx="1" type="body"/>
          </p:nvPr>
        </p:nvSpPr>
        <p:spPr>
          <a:xfrm>
            <a:off x="710248" y="4924643"/>
            <a:ext cx="5681980" cy="4029254"/>
          </a:xfrm>
          <a:prstGeom prst="rect">
            <a:avLst/>
          </a:prstGeom>
        </p:spPr>
        <p:txBody>
          <a:bodyPr anchorCtr="0" anchor="t" bIns="49525" lIns="99050" spcFirstLastPara="1" rIns="99050" wrap="square" tIns="49525">
            <a:noAutofit/>
          </a:bodyPr>
          <a:lstStyle/>
          <a:p>
            <a:pPr indent="0" lvl="0" marL="0" rtl="0" algn="l">
              <a:spcBef>
                <a:spcPts val="0"/>
              </a:spcBef>
              <a:spcAft>
                <a:spcPts val="0"/>
              </a:spcAft>
              <a:buNone/>
            </a:pPr>
            <a:r>
              <a:t/>
            </a:r>
            <a:endParaRPr/>
          </a:p>
        </p:txBody>
      </p:sp>
      <p:sp>
        <p:nvSpPr>
          <p:cNvPr id="128" name="Google Shape;128;p3:notes"/>
          <p:cNvSpPr/>
          <p:nvPr>
            <p:ph idx="2" type="sldImg"/>
          </p:nvPr>
        </p:nvSpPr>
        <p:spPr>
          <a:xfrm>
            <a:off x="1249363" y="1279525"/>
            <a:ext cx="4603750" cy="345281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g34749165db6_0_482:notes"/>
          <p:cNvSpPr txBox="1"/>
          <p:nvPr>
            <p:ph idx="1" type="body"/>
          </p:nvPr>
        </p:nvSpPr>
        <p:spPr>
          <a:xfrm>
            <a:off x="710247" y="4924643"/>
            <a:ext cx="5682000" cy="4029300"/>
          </a:xfrm>
          <a:prstGeom prst="rect">
            <a:avLst/>
          </a:prstGeom>
        </p:spPr>
        <p:txBody>
          <a:bodyPr anchorCtr="0" anchor="t" bIns="49525" lIns="99050" spcFirstLastPara="1" rIns="99050" wrap="square" tIns="49525">
            <a:noAutofit/>
          </a:bodyPr>
          <a:lstStyle/>
          <a:p>
            <a:pPr indent="0" lvl="0" marL="0" rtl="0" algn="l">
              <a:spcBef>
                <a:spcPts val="0"/>
              </a:spcBef>
              <a:spcAft>
                <a:spcPts val="0"/>
              </a:spcAft>
              <a:buNone/>
            </a:pPr>
            <a:r>
              <a:t/>
            </a:r>
            <a:endParaRPr/>
          </a:p>
        </p:txBody>
      </p:sp>
      <p:sp>
        <p:nvSpPr>
          <p:cNvPr id="466" name="Google Shape;466;g34749165db6_0_482:notes"/>
          <p:cNvSpPr/>
          <p:nvPr>
            <p:ph idx="2" type="sldImg"/>
          </p:nvPr>
        </p:nvSpPr>
        <p:spPr>
          <a:xfrm>
            <a:off x="1420495" y="1279128"/>
            <a:ext cx="4261500" cy="34536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g34749165db6_0_491:notes"/>
          <p:cNvSpPr txBox="1"/>
          <p:nvPr>
            <p:ph idx="1" type="body"/>
          </p:nvPr>
        </p:nvSpPr>
        <p:spPr>
          <a:xfrm>
            <a:off x="710247" y="4924643"/>
            <a:ext cx="5682000" cy="4029300"/>
          </a:xfrm>
          <a:prstGeom prst="rect">
            <a:avLst/>
          </a:prstGeom>
        </p:spPr>
        <p:txBody>
          <a:bodyPr anchorCtr="0" anchor="t" bIns="49525" lIns="99050" spcFirstLastPara="1" rIns="99050" wrap="square" tIns="49525">
            <a:noAutofit/>
          </a:bodyPr>
          <a:lstStyle/>
          <a:p>
            <a:pPr indent="0" lvl="0" marL="0" rtl="0" algn="l">
              <a:spcBef>
                <a:spcPts val="0"/>
              </a:spcBef>
              <a:spcAft>
                <a:spcPts val="0"/>
              </a:spcAft>
              <a:buNone/>
            </a:pPr>
            <a:r>
              <a:t/>
            </a:r>
            <a:endParaRPr/>
          </a:p>
        </p:txBody>
      </p:sp>
      <p:sp>
        <p:nvSpPr>
          <p:cNvPr id="476" name="Google Shape;476;g34749165db6_0_491:notes"/>
          <p:cNvSpPr/>
          <p:nvPr>
            <p:ph idx="2" type="sldImg"/>
          </p:nvPr>
        </p:nvSpPr>
        <p:spPr>
          <a:xfrm>
            <a:off x="1420495" y="1279128"/>
            <a:ext cx="4261500" cy="34536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g34749165db6_0_499:notes"/>
          <p:cNvSpPr txBox="1"/>
          <p:nvPr>
            <p:ph idx="1" type="body"/>
          </p:nvPr>
        </p:nvSpPr>
        <p:spPr>
          <a:xfrm>
            <a:off x="710247" y="4924643"/>
            <a:ext cx="5682000" cy="4029300"/>
          </a:xfrm>
          <a:prstGeom prst="rect">
            <a:avLst/>
          </a:prstGeom>
        </p:spPr>
        <p:txBody>
          <a:bodyPr anchorCtr="0" anchor="t" bIns="49525" lIns="99050" spcFirstLastPara="1" rIns="99050" wrap="square" tIns="49525">
            <a:noAutofit/>
          </a:bodyPr>
          <a:lstStyle/>
          <a:p>
            <a:pPr indent="0" lvl="0" marL="0" rtl="0" algn="l">
              <a:spcBef>
                <a:spcPts val="0"/>
              </a:spcBef>
              <a:spcAft>
                <a:spcPts val="0"/>
              </a:spcAft>
              <a:buNone/>
            </a:pPr>
            <a:r>
              <a:t/>
            </a:r>
            <a:endParaRPr/>
          </a:p>
        </p:txBody>
      </p:sp>
      <p:sp>
        <p:nvSpPr>
          <p:cNvPr id="485" name="Google Shape;485;g34749165db6_0_499:notes"/>
          <p:cNvSpPr/>
          <p:nvPr>
            <p:ph idx="2" type="sldImg"/>
          </p:nvPr>
        </p:nvSpPr>
        <p:spPr>
          <a:xfrm>
            <a:off x="1420495" y="1279128"/>
            <a:ext cx="4261500" cy="34536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g34749165db6_0_512:notes"/>
          <p:cNvSpPr txBox="1"/>
          <p:nvPr>
            <p:ph idx="1" type="body"/>
          </p:nvPr>
        </p:nvSpPr>
        <p:spPr>
          <a:xfrm>
            <a:off x="710247" y="4924643"/>
            <a:ext cx="5682000" cy="4029300"/>
          </a:xfrm>
          <a:prstGeom prst="rect">
            <a:avLst/>
          </a:prstGeom>
        </p:spPr>
        <p:txBody>
          <a:bodyPr anchorCtr="0" anchor="t" bIns="49525" lIns="99050" spcFirstLastPara="1" rIns="99050" wrap="square" tIns="49525">
            <a:noAutofit/>
          </a:bodyPr>
          <a:lstStyle/>
          <a:p>
            <a:pPr indent="0" lvl="0" marL="0" rtl="0" algn="l">
              <a:spcBef>
                <a:spcPts val="0"/>
              </a:spcBef>
              <a:spcAft>
                <a:spcPts val="0"/>
              </a:spcAft>
              <a:buNone/>
            </a:pPr>
            <a:r>
              <a:t/>
            </a:r>
            <a:endParaRPr/>
          </a:p>
        </p:txBody>
      </p:sp>
      <p:sp>
        <p:nvSpPr>
          <p:cNvPr id="499" name="Google Shape;499;g34749165db6_0_512:notes"/>
          <p:cNvSpPr/>
          <p:nvPr>
            <p:ph idx="2" type="sldImg"/>
          </p:nvPr>
        </p:nvSpPr>
        <p:spPr>
          <a:xfrm>
            <a:off x="1420495" y="1279128"/>
            <a:ext cx="4261500" cy="34536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 name="Shape 505"/>
        <p:cNvGrpSpPr/>
        <p:nvPr/>
      </p:nvGrpSpPr>
      <p:grpSpPr>
        <a:xfrm>
          <a:off x="0" y="0"/>
          <a:ext cx="0" cy="0"/>
          <a:chOff x="0" y="0"/>
          <a:chExt cx="0" cy="0"/>
        </a:xfrm>
      </p:grpSpPr>
      <p:sp>
        <p:nvSpPr>
          <p:cNvPr id="506" name="Google Shape;506;g34749165db6_0_519:notes"/>
          <p:cNvSpPr txBox="1"/>
          <p:nvPr>
            <p:ph idx="1" type="body"/>
          </p:nvPr>
        </p:nvSpPr>
        <p:spPr>
          <a:xfrm>
            <a:off x="710247" y="4924643"/>
            <a:ext cx="5682000" cy="4029300"/>
          </a:xfrm>
          <a:prstGeom prst="rect">
            <a:avLst/>
          </a:prstGeom>
        </p:spPr>
        <p:txBody>
          <a:bodyPr anchorCtr="0" anchor="t" bIns="49525" lIns="99050" spcFirstLastPara="1" rIns="99050" wrap="square" tIns="49525">
            <a:noAutofit/>
          </a:bodyPr>
          <a:lstStyle/>
          <a:p>
            <a:pPr indent="0" lvl="0" marL="0" rtl="0" algn="l">
              <a:spcBef>
                <a:spcPts val="0"/>
              </a:spcBef>
              <a:spcAft>
                <a:spcPts val="0"/>
              </a:spcAft>
              <a:buNone/>
            </a:pPr>
            <a:r>
              <a:t/>
            </a:r>
            <a:endParaRPr/>
          </a:p>
        </p:txBody>
      </p:sp>
      <p:sp>
        <p:nvSpPr>
          <p:cNvPr id="507" name="Google Shape;507;g34749165db6_0_519:notes"/>
          <p:cNvSpPr/>
          <p:nvPr>
            <p:ph idx="2" type="sldImg"/>
          </p:nvPr>
        </p:nvSpPr>
        <p:spPr>
          <a:xfrm>
            <a:off x="1420495" y="1279128"/>
            <a:ext cx="4261500" cy="34536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g34749165db6_0_527:notes"/>
          <p:cNvSpPr txBox="1"/>
          <p:nvPr>
            <p:ph idx="1" type="body"/>
          </p:nvPr>
        </p:nvSpPr>
        <p:spPr>
          <a:xfrm>
            <a:off x="710247" y="4924643"/>
            <a:ext cx="5682000" cy="4029300"/>
          </a:xfrm>
          <a:prstGeom prst="rect">
            <a:avLst/>
          </a:prstGeom>
        </p:spPr>
        <p:txBody>
          <a:bodyPr anchorCtr="0" anchor="t" bIns="49525" lIns="99050" spcFirstLastPara="1" rIns="99050" wrap="square" tIns="49525">
            <a:noAutofit/>
          </a:bodyPr>
          <a:lstStyle/>
          <a:p>
            <a:pPr indent="0" lvl="0" marL="0" rtl="0" algn="l">
              <a:spcBef>
                <a:spcPts val="0"/>
              </a:spcBef>
              <a:spcAft>
                <a:spcPts val="0"/>
              </a:spcAft>
              <a:buNone/>
            </a:pPr>
            <a:r>
              <a:t/>
            </a:r>
            <a:endParaRPr/>
          </a:p>
        </p:txBody>
      </p:sp>
      <p:sp>
        <p:nvSpPr>
          <p:cNvPr id="516" name="Google Shape;516;g34749165db6_0_527:notes"/>
          <p:cNvSpPr/>
          <p:nvPr>
            <p:ph idx="2" type="sldImg"/>
          </p:nvPr>
        </p:nvSpPr>
        <p:spPr>
          <a:xfrm>
            <a:off x="1420495" y="1279128"/>
            <a:ext cx="4261500" cy="34536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g34749165db6_0_535:notes"/>
          <p:cNvSpPr txBox="1"/>
          <p:nvPr>
            <p:ph idx="1" type="body"/>
          </p:nvPr>
        </p:nvSpPr>
        <p:spPr>
          <a:xfrm>
            <a:off x="710247" y="4924643"/>
            <a:ext cx="5682000" cy="4029300"/>
          </a:xfrm>
          <a:prstGeom prst="rect">
            <a:avLst/>
          </a:prstGeom>
        </p:spPr>
        <p:txBody>
          <a:bodyPr anchorCtr="0" anchor="t" bIns="49525" lIns="99050" spcFirstLastPara="1" rIns="99050" wrap="square" tIns="49525">
            <a:noAutofit/>
          </a:bodyPr>
          <a:lstStyle/>
          <a:p>
            <a:pPr indent="0" lvl="0" marL="0" rtl="0" algn="l">
              <a:spcBef>
                <a:spcPts val="0"/>
              </a:spcBef>
              <a:spcAft>
                <a:spcPts val="0"/>
              </a:spcAft>
              <a:buNone/>
            </a:pPr>
            <a:r>
              <a:t/>
            </a:r>
            <a:endParaRPr/>
          </a:p>
        </p:txBody>
      </p:sp>
      <p:sp>
        <p:nvSpPr>
          <p:cNvPr id="525" name="Google Shape;525;g34749165db6_0_535:notes"/>
          <p:cNvSpPr/>
          <p:nvPr>
            <p:ph idx="2" type="sldImg"/>
          </p:nvPr>
        </p:nvSpPr>
        <p:spPr>
          <a:xfrm>
            <a:off x="1420495" y="1279128"/>
            <a:ext cx="4261500" cy="34536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g34749165db6_0_542:notes"/>
          <p:cNvSpPr txBox="1"/>
          <p:nvPr>
            <p:ph idx="12" type="sldNum"/>
          </p:nvPr>
        </p:nvSpPr>
        <p:spPr>
          <a:xfrm>
            <a:off x="4023092" y="9719598"/>
            <a:ext cx="3077700" cy="513300"/>
          </a:xfrm>
          <a:prstGeom prst="rect">
            <a:avLst/>
          </a:prstGeom>
          <a:noFill/>
          <a:ln>
            <a:noFill/>
          </a:ln>
        </p:spPr>
        <p:txBody>
          <a:bodyPr anchorCtr="0" anchor="b" bIns="48600" lIns="97225" spcFirstLastPara="1" rIns="97225" wrap="square" tIns="48600">
            <a:noAutofit/>
          </a:bodyPr>
          <a:lstStyle/>
          <a:p>
            <a:pPr indent="0" lvl="0" marL="0" marR="0" rtl="0" algn="r">
              <a:spcBef>
                <a:spcPts val="0"/>
              </a:spcBef>
              <a:spcAft>
                <a:spcPts val="0"/>
              </a:spcAft>
              <a:buNone/>
            </a:pPr>
            <a:fld id="{00000000-1234-1234-1234-123412341234}" type="slidenum">
              <a:rPr lang="en-US" sz="1300">
                <a:solidFill>
                  <a:schemeClr val="dk1"/>
                </a:solidFill>
                <a:latin typeface="Arial"/>
                <a:ea typeface="Arial"/>
                <a:cs typeface="Arial"/>
                <a:sym typeface="Arial"/>
              </a:rPr>
              <a:t>‹#›</a:t>
            </a:fld>
            <a:endParaRPr sz="1300">
              <a:solidFill>
                <a:schemeClr val="dk1"/>
              </a:solidFill>
              <a:latin typeface="Arial"/>
              <a:ea typeface="Arial"/>
              <a:cs typeface="Arial"/>
              <a:sym typeface="Arial"/>
            </a:endParaRPr>
          </a:p>
        </p:txBody>
      </p:sp>
      <p:sp>
        <p:nvSpPr>
          <p:cNvPr id="533" name="Google Shape;533;g34749165db6_0_542:notes"/>
          <p:cNvSpPr/>
          <p:nvPr>
            <p:ph idx="2" type="sldImg"/>
          </p:nvPr>
        </p:nvSpPr>
        <p:spPr>
          <a:xfrm>
            <a:off x="1420495" y="1279128"/>
            <a:ext cx="4261500" cy="34536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34" name="Google Shape;534;g34749165db6_0_542:notes"/>
          <p:cNvSpPr txBox="1"/>
          <p:nvPr>
            <p:ph idx="1" type="body"/>
          </p:nvPr>
        </p:nvSpPr>
        <p:spPr>
          <a:xfrm>
            <a:off x="710247" y="4924643"/>
            <a:ext cx="5682000" cy="4029300"/>
          </a:xfrm>
          <a:prstGeom prst="rect">
            <a:avLst/>
          </a:prstGeom>
          <a:noFill/>
          <a:ln>
            <a:noFill/>
          </a:ln>
        </p:spPr>
        <p:txBody>
          <a:bodyPr anchorCtr="0" anchor="t" bIns="48600" lIns="97225" spcFirstLastPara="1" rIns="97225" wrap="square" tIns="48600">
            <a:noAutofit/>
          </a:bodyPr>
          <a:lstStyle/>
          <a:p>
            <a:pPr indent="0" lvl="0" marL="0" rtl="0" algn="l">
              <a:spcBef>
                <a:spcPts val="0"/>
              </a:spcBef>
              <a:spcAft>
                <a:spcPts val="0"/>
              </a:spcAft>
              <a:buNone/>
            </a:pPr>
            <a:r>
              <a:rPr lang="en-US" u="sng">
                <a:solidFill>
                  <a:schemeClr val="hlink"/>
                </a:solidFill>
                <a:hlinkClick r:id="rId2"/>
              </a:rPr>
              <a:t>http://code.google.com/p/qunit-maven-plugin/wiki/Architecture</a:t>
            </a:r>
            <a:r>
              <a:rPr lang="en-US"/>
              <a:t>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g34749165db6_0_691:notes"/>
          <p:cNvSpPr txBox="1"/>
          <p:nvPr>
            <p:ph idx="1" type="body"/>
          </p:nvPr>
        </p:nvSpPr>
        <p:spPr>
          <a:xfrm>
            <a:off x="710248" y="4924643"/>
            <a:ext cx="5682000" cy="4029300"/>
          </a:xfrm>
          <a:prstGeom prst="rect">
            <a:avLst/>
          </a:prstGeom>
        </p:spPr>
        <p:txBody>
          <a:bodyPr anchorCtr="0" anchor="t" bIns="49525" lIns="99050" spcFirstLastPara="1" rIns="99050" wrap="square" tIns="49525">
            <a:noAutofit/>
          </a:bodyPr>
          <a:lstStyle/>
          <a:p>
            <a:pPr indent="0" lvl="0" marL="0" rtl="0" algn="l">
              <a:spcBef>
                <a:spcPts val="0"/>
              </a:spcBef>
              <a:spcAft>
                <a:spcPts val="0"/>
              </a:spcAft>
              <a:buNone/>
            </a:pPr>
            <a:r>
              <a:t/>
            </a:r>
            <a:endParaRPr/>
          </a:p>
        </p:txBody>
      </p:sp>
      <p:sp>
        <p:nvSpPr>
          <p:cNvPr id="542" name="Google Shape;542;g34749165db6_0_691:notes"/>
          <p:cNvSpPr/>
          <p:nvPr>
            <p:ph idx="2" type="sldImg"/>
          </p:nvPr>
        </p:nvSpPr>
        <p:spPr>
          <a:xfrm>
            <a:off x="1249363" y="1279525"/>
            <a:ext cx="4603800" cy="3452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 name="Shape 548"/>
        <p:cNvGrpSpPr/>
        <p:nvPr/>
      </p:nvGrpSpPr>
      <p:grpSpPr>
        <a:xfrm>
          <a:off x="0" y="0"/>
          <a:ext cx="0" cy="0"/>
          <a:chOff x="0" y="0"/>
          <a:chExt cx="0" cy="0"/>
        </a:xfrm>
      </p:grpSpPr>
      <p:sp>
        <p:nvSpPr>
          <p:cNvPr id="549" name="Google Shape;549;g34749165db6_0_698:notes"/>
          <p:cNvSpPr txBox="1"/>
          <p:nvPr>
            <p:ph idx="1" type="body"/>
          </p:nvPr>
        </p:nvSpPr>
        <p:spPr>
          <a:xfrm>
            <a:off x="710248" y="4924643"/>
            <a:ext cx="5682000" cy="4029300"/>
          </a:xfrm>
          <a:prstGeom prst="rect">
            <a:avLst/>
          </a:prstGeom>
        </p:spPr>
        <p:txBody>
          <a:bodyPr anchorCtr="0" anchor="t" bIns="49525" lIns="99050" spcFirstLastPara="1" rIns="99050" wrap="square" tIns="49525">
            <a:noAutofit/>
          </a:bodyPr>
          <a:lstStyle/>
          <a:p>
            <a:pPr indent="0" lvl="0" marL="0" rtl="0" algn="l">
              <a:spcBef>
                <a:spcPts val="0"/>
              </a:spcBef>
              <a:spcAft>
                <a:spcPts val="0"/>
              </a:spcAft>
              <a:buNone/>
            </a:pPr>
            <a:r>
              <a:t/>
            </a:r>
            <a:endParaRPr/>
          </a:p>
        </p:txBody>
      </p:sp>
      <p:sp>
        <p:nvSpPr>
          <p:cNvPr id="550" name="Google Shape;550;g34749165db6_0_698:notes"/>
          <p:cNvSpPr/>
          <p:nvPr>
            <p:ph idx="2" type="sldImg"/>
          </p:nvPr>
        </p:nvSpPr>
        <p:spPr>
          <a:xfrm>
            <a:off x="1249363" y="1279525"/>
            <a:ext cx="4603800" cy="3452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34749165db6_0_14:notes"/>
          <p:cNvSpPr/>
          <p:nvPr>
            <p:ph idx="2" type="sldImg"/>
          </p:nvPr>
        </p:nvSpPr>
        <p:spPr>
          <a:xfrm>
            <a:off x="1420495" y="1279128"/>
            <a:ext cx="4261500" cy="34536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34749165db6_0_14:notes"/>
          <p:cNvSpPr txBox="1"/>
          <p:nvPr>
            <p:ph idx="1" type="body"/>
          </p:nvPr>
        </p:nvSpPr>
        <p:spPr>
          <a:xfrm>
            <a:off x="710247" y="4924643"/>
            <a:ext cx="5682000" cy="4029300"/>
          </a:xfrm>
          <a:prstGeom prst="rect">
            <a:avLst/>
          </a:prstGeom>
        </p:spPr>
        <p:txBody>
          <a:bodyPr anchorCtr="0" anchor="t" bIns="49525" lIns="99050" spcFirstLastPara="1" rIns="99050" wrap="square" tIns="49525">
            <a:noAutofit/>
          </a:bodyPr>
          <a:lstStyle/>
          <a:p>
            <a:pPr indent="0" lvl="0" marL="0" rtl="0" algn="l">
              <a:spcBef>
                <a:spcPts val="0"/>
              </a:spcBef>
              <a:spcAft>
                <a:spcPts val="0"/>
              </a:spcAft>
              <a:buNone/>
            </a:pPr>
            <a:r>
              <a:t/>
            </a:r>
            <a:endParaRPr/>
          </a:p>
        </p:txBody>
      </p:sp>
      <p:sp>
        <p:nvSpPr>
          <p:cNvPr id="138" name="Google Shape;138;g34749165db6_0_14:notes"/>
          <p:cNvSpPr txBox="1"/>
          <p:nvPr>
            <p:ph idx="12" type="sldNum"/>
          </p:nvPr>
        </p:nvSpPr>
        <p:spPr>
          <a:xfrm>
            <a:off x="4023092" y="9719598"/>
            <a:ext cx="3077700" cy="513300"/>
          </a:xfrm>
          <a:prstGeom prst="rect">
            <a:avLst/>
          </a:prstGeom>
        </p:spPr>
        <p:txBody>
          <a:bodyPr anchorCtr="0" anchor="b" bIns="49525" lIns="99050" spcFirstLastPara="1" rIns="99050" wrap="square" tIns="49525">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 name="Shape 557"/>
        <p:cNvGrpSpPr/>
        <p:nvPr/>
      </p:nvGrpSpPr>
      <p:grpSpPr>
        <a:xfrm>
          <a:off x="0" y="0"/>
          <a:ext cx="0" cy="0"/>
          <a:chOff x="0" y="0"/>
          <a:chExt cx="0" cy="0"/>
        </a:xfrm>
      </p:grpSpPr>
      <p:sp>
        <p:nvSpPr>
          <p:cNvPr id="558" name="Google Shape;558;g34749165db6_0_706:notes"/>
          <p:cNvSpPr txBox="1"/>
          <p:nvPr>
            <p:ph idx="1" type="body"/>
          </p:nvPr>
        </p:nvSpPr>
        <p:spPr>
          <a:xfrm>
            <a:off x="710248" y="4924643"/>
            <a:ext cx="5682000" cy="4029300"/>
          </a:xfrm>
          <a:prstGeom prst="rect">
            <a:avLst/>
          </a:prstGeom>
        </p:spPr>
        <p:txBody>
          <a:bodyPr anchorCtr="0" anchor="t" bIns="49525" lIns="99050" spcFirstLastPara="1" rIns="99050" wrap="square" tIns="49525">
            <a:noAutofit/>
          </a:bodyPr>
          <a:lstStyle/>
          <a:p>
            <a:pPr indent="0" lvl="0" marL="0" rtl="0" algn="l">
              <a:spcBef>
                <a:spcPts val="0"/>
              </a:spcBef>
              <a:spcAft>
                <a:spcPts val="0"/>
              </a:spcAft>
              <a:buNone/>
            </a:pPr>
            <a:r>
              <a:t/>
            </a:r>
            <a:endParaRPr/>
          </a:p>
        </p:txBody>
      </p:sp>
      <p:sp>
        <p:nvSpPr>
          <p:cNvPr id="559" name="Google Shape;559;g34749165db6_0_706:notes"/>
          <p:cNvSpPr/>
          <p:nvPr>
            <p:ph idx="2" type="sldImg"/>
          </p:nvPr>
        </p:nvSpPr>
        <p:spPr>
          <a:xfrm>
            <a:off x="1249363" y="1279525"/>
            <a:ext cx="4603800" cy="3452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7" name="Shape 567"/>
        <p:cNvGrpSpPr/>
        <p:nvPr/>
      </p:nvGrpSpPr>
      <p:grpSpPr>
        <a:xfrm>
          <a:off x="0" y="0"/>
          <a:ext cx="0" cy="0"/>
          <a:chOff x="0" y="0"/>
          <a:chExt cx="0" cy="0"/>
        </a:xfrm>
      </p:grpSpPr>
      <p:sp>
        <p:nvSpPr>
          <p:cNvPr id="568" name="Google Shape;568;g34749165db6_0_715:notes"/>
          <p:cNvSpPr txBox="1"/>
          <p:nvPr>
            <p:ph idx="1" type="body"/>
          </p:nvPr>
        </p:nvSpPr>
        <p:spPr>
          <a:xfrm>
            <a:off x="710248" y="4924643"/>
            <a:ext cx="5682000" cy="4029300"/>
          </a:xfrm>
          <a:prstGeom prst="rect">
            <a:avLst/>
          </a:prstGeom>
        </p:spPr>
        <p:txBody>
          <a:bodyPr anchorCtr="0" anchor="t" bIns="49525" lIns="99050" spcFirstLastPara="1" rIns="99050" wrap="square" tIns="49525">
            <a:noAutofit/>
          </a:bodyPr>
          <a:lstStyle/>
          <a:p>
            <a:pPr indent="0" lvl="0" marL="0" rtl="0" algn="l">
              <a:spcBef>
                <a:spcPts val="0"/>
              </a:spcBef>
              <a:spcAft>
                <a:spcPts val="0"/>
              </a:spcAft>
              <a:buNone/>
            </a:pPr>
            <a:r>
              <a:t/>
            </a:r>
            <a:endParaRPr/>
          </a:p>
        </p:txBody>
      </p:sp>
      <p:sp>
        <p:nvSpPr>
          <p:cNvPr id="569" name="Google Shape;569;g34749165db6_0_715:notes"/>
          <p:cNvSpPr/>
          <p:nvPr>
            <p:ph idx="2" type="sldImg"/>
          </p:nvPr>
        </p:nvSpPr>
        <p:spPr>
          <a:xfrm>
            <a:off x="1249363" y="1279525"/>
            <a:ext cx="4603800" cy="3452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7" name="Shape 577"/>
        <p:cNvGrpSpPr/>
        <p:nvPr/>
      </p:nvGrpSpPr>
      <p:grpSpPr>
        <a:xfrm>
          <a:off x="0" y="0"/>
          <a:ext cx="0" cy="0"/>
          <a:chOff x="0" y="0"/>
          <a:chExt cx="0" cy="0"/>
        </a:xfrm>
      </p:grpSpPr>
      <p:sp>
        <p:nvSpPr>
          <p:cNvPr id="578" name="Google Shape;578;g34749165db6_0_753:notes"/>
          <p:cNvSpPr/>
          <p:nvPr>
            <p:ph idx="2" type="sldImg"/>
          </p:nvPr>
        </p:nvSpPr>
        <p:spPr>
          <a:xfrm>
            <a:off x="1249363" y="1279525"/>
            <a:ext cx="4603800" cy="3452700"/>
          </a:xfrm>
          <a:custGeom>
            <a:rect b="b" l="l" r="r" t="t"/>
            <a:pathLst>
              <a:path extrusionOk="0" h="120000" w="120000">
                <a:moveTo>
                  <a:pt x="0" y="0"/>
                </a:moveTo>
                <a:lnTo>
                  <a:pt x="120000" y="0"/>
                </a:lnTo>
                <a:lnTo>
                  <a:pt x="120000" y="120000"/>
                </a:lnTo>
                <a:lnTo>
                  <a:pt x="0" y="120000"/>
                </a:lnTo>
                <a:close/>
              </a:path>
            </a:pathLst>
          </a:custGeom>
        </p:spPr>
      </p:sp>
      <p:sp>
        <p:nvSpPr>
          <p:cNvPr id="579" name="Google Shape;579;g34749165db6_0_753:notes"/>
          <p:cNvSpPr txBox="1"/>
          <p:nvPr>
            <p:ph idx="1" type="body"/>
          </p:nvPr>
        </p:nvSpPr>
        <p:spPr>
          <a:xfrm>
            <a:off x="710248" y="4924643"/>
            <a:ext cx="5682000" cy="4029300"/>
          </a:xfrm>
          <a:prstGeom prst="rect">
            <a:avLst/>
          </a:prstGeom>
        </p:spPr>
        <p:txBody>
          <a:bodyPr anchorCtr="0" anchor="t" bIns="49525" lIns="99050" spcFirstLastPara="1" rIns="99050" wrap="square" tIns="49525">
            <a:noAutofit/>
          </a:bodyPr>
          <a:lstStyle/>
          <a:p>
            <a:pPr indent="0" lvl="0" marL="0" rtl="0" algn="l">
              <a:spcBef>
                <a:spcPts val="0"/>
              </a:spcBef>
              <a:spcAft>
                <a:spcPts val="0"/>
              </a:spcAft>
              <a:buNone/>
            </a:pPr>
            <a:r>
              <a:t/>
            </a:r>
            <a:endParaRPr/>
          </a:p>
        </p:txBody>
      </p:sp>
      <p:sp>
        <p:nvSpPr>
          <p:cNvPr id="580" name="Google Shape;580;g34749165db6_0_753:notes"/>
          <p:cNvSpPr txBox="1"/>
          <p:nvPr>
            <p:ph idx="12" type="sldNum"/>
          </p:nvPr>
        </p:nvSpPr>
        <p:spPr>
          <a:xfrm>
            <a:off x="4023092" y="9719598"/>
            <a:ext cx="3077700" cy="513300"/>
          </a:xfrm>
          <a:prstGeom prst="rect">
            <a:avLst/>
          </a:prstGeom>
        </p:spPr>
        <p:txBody>
          <a:bodyPr anchorCtr="0" anchor="b" bIns="49525" lIns="99050" spcFirstLastPara="1" rIns="99050" wrap="square" tIns="49525">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9" name="Shape 589"/>
        <p:cNvGrpSpPr/>
        <p:nvPr/>
      </p:nvGrpSpPr>
      <p:grpSpPr>
        <a:xfrm>
          <a:off x="0" y="0"/>
          <a:ext cx="0" cy="0"/>
          <a:chOff x="0" y="0"/>
          <a:chExt cx="0" cy="0"/>
        </a:xfrm>
      </p:grpSpPr>
      <p:sp>
        <p:nvSpPr>
          <p:cNvPr id="590" name="Google Shape;590;g34749165db6_0_724:notes"/>
          <p:cNvSpPr txBox="1"/>
          <p:nvPr>
            <p:ph idx="1" type="body"/>
          </p:nvPr>
        </p:nvSpPr>
        <p:spPr>
          <a:xfrm>
            <a:off x="710248" y="4924643"/>
            <a:ext cx="5682000" cy="4029300"/>
          </a:xfrm>
          <a:prstGeom prst="rect">
            <a:avLst/>
          </a:prstGeom>
        </p:spPr>
        <p:txBody>
          <a:bodyPr anchorCtr="0" anchor="t" bIns="49525" lIns="99050" spcFirstLastPara="1" rIns="99050" wrap="square" tIns="49525">
            <a:noAutofit/>
          </a:bodyPr>
          <a:lstStyle/>
          <a:p>
            <a:pPr indent="0" lvl="0" marL="0" rtl="0" algn="l">
              <a:spcBef>
                <a:spcPts val="0"/>
              </a:spcBef>
              <a:spcAft>
                <a:spcPts val="0"/>
              </a:spcAft>
              <a:buNone/>
            </a:pPr>
            <a:r>
              <a:t/>
            </a:r>
            <a:endParaRPr/>
          </a:p>
        </p:txBody>
      </p:sp>
      <p:sp>
        <p:nvSpPr>
          <p:cNvPr id="591" name="Google Shape;591;g34749165db6_0_724:notes"/>
          <p:cNvSpPr/>
          <p:nvPr>
            <p:ph idx="2" type="sldImg"/>
          </p:nvPr>
        </p:nvSpPr>
        <p:spPr>
          <a:xfrm>
            <a:off x="1249363" y="1279525"/>
            <a:ext cx="4603800" cy="3452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0" name="Shape 600"/>
        <p:cNvGrpSpPr/>
        <p:nvPr/>
      </p:nvGrpSpPr>
      <p:grpSpPr>
        <a:xfrm>
          <a:off x="0" y="0"/>
          <a:ext cx="0" cy="0"/>
          <a:chOff x="0" y="0"/>
          <a:chExt cx="0" cy="0"/>
        </a:xfrm>
      </p:grpSpPr>
      <p:sp>
        <p:nvSpPr>
          <p:cNvPr id="601" name="Google Shape;601;g34749165db6_0_734:notes"/>
          <p:cNvSpPr txBox="1"/>
          <p:nvPr>
            <p:ph idx="1" type="body"/>
          </p:nvPr>
        </p:nvSpPr>
        <p:spPr>
          <a:xfrm>
            <a:off x="710248" y="4924643"/>
            <a:ext cx="5682000" cy="4029300"/>
          </a:xfrm>
          <a:prstGeom prst="rect">
            <a:avLst/>
          </a:prstGeom>
        </p:spPr>
        <p:txBody>
          <a:bodyPr anchorCtr="0" anchor="t" bIns="49525" lIns="99050" spcFirstLastPara="1" rIns="99050" wrap="square" tIns="49525">
            <a:noAutofit/>
          </a:bodyPr>
          <a:lstStyle/>
          <a:p>
            <a:pPr indent="0" lvl="0" marL="0" rtl="0" algn="l">
              <a:spcBef>
                <a:spcPts val="0"/>
              </a:spcBef>
              <a:spcAft>
                <a:spcPts val="0"/>
              </a:spcAft>
              <a:buNone/>
            </a:pPr>
            <a:r>
              <a:t/>
            </a:r>
            <a:endParaRPr/>
          </a:p>
        </p:txBody>
      </p:sp>
      <p:sp>
        <p:nvSpPr>
          <p:cNvPr id="602" name="Google Shape;602;g34749165db6_0_734:notes"/>
          <p:cNvSpPr/>
          <p:nvPr>
            <p:ph idx="2" type="sldImg"/>
          </p:nvPr>
        </p:nvSpPr>
        <p:spPr>
          <a:xfrm>
            <a:off x="1249363" y="1279525"/>
            <a:ext cx="4603800" cy="3452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1" name="Shape 611"/>
        <p:cNvGrpSpPr/>
        <p:nvPr/>
      </p:nvGrpSpPr>
      <p:grpSpPr>
        <a:xfrm>
          <a:off x="0" y="0"/>
          <a:ext cx="0" cy="0"/>
          <a:chOff x="0" y="0"/>
          <a:chExt cx="0" cy="0"/>
        </a:xfrm>
      </p:grpSpPr>
      <p:sp>
        <p:nvSpPr>
          <p:cNvPr id="612" name="Google Shape;612;g34749165db6_0_744:notes"/>
          <p:cNvSpPr txBox="1"/>
          <p:nvPr>
            <p:ph idx="1" type="body"/>
          </p:nvPr>
        </p:nvSpPr>
        <p:spPr>
          <a:xfrm>
            <a:off x="710248" y="4924643"/>
            <a:ext cx="5682000" cy="4029300"/>
          </a:xfrm>
          <a:prstGeom prst="rect">
            <a:avLst/>
          </a:prstGeom>
        </p:spPr>
        <p:txBody>
          <a:bodyPr anchorCtr="0" anchor="t" bIns="49525" lIns="99050" spcFirstLastPara="1" rIns="99050" wrap="square" tIns="49525">
            <a:noAutofit/>
          </a:bodyPr>
          <a:lstStyle/>
          <a:p>
            <a:pPr indent="0" lvl="0" marL="0" rtl="0" algn="l">
              <a:spcBef>
                <a:spcPts val="0"/>
              </a:spcBef>
              <a:spcAft>
                <a:spcPts val="0"/>
              </a:spcAft>
              <a:buNone/>
            </a:pPr>
            <a:r>
              <a:t/>
            </a:r>
            <a:endParaRPr/>
          </a:p>
        </p:txBody>
      </p:sp>
      <p:sp>
        <p:nvSpPr>
          <p:cNvPr id="613" name="Google Shape;613;g34749165db6_0_744:notes"/>
          <p:cNvSpPr/>
          <p:nvPr>
            <p:ph idx="2" type="sldImg"/>
          </p:nvPr>
        </p:nvSpPr>
        <p:spPr>
          <a:xfrm>
            <a:off x="1249363" y="1279525"/>
            <a:ext cx="4603800" cy="3452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1" name="Shape 621"/>
        <p:cNvGrpSpPr/>
        <p:nvPr/>
      </p:nvGrpSpPr>
      <p:grpSpPr>
        <a:xfrm>
          <a:off x="0" y="0"/>
          <a:ext cx="0" cy="0"/>
          <a:chOff x="0" y="0"/>
          <a:chExt cx="0" cy="0"/>
        </a:xfrm>
      </p:grpSpPr>
      <p:sp>
        <p:nvSpPr>
          <p:cNvPr id="622" name="Google Shape;622;g34749165db6_0_778:notes"/>
          <p:cNvSpPr/>
          <p:nvPr>
            <p:ph idx="2" type="sldImg"/>
          </p:nvPr>
        </p:nvSpPr>
        <p:spPr>
          <a:xfrm>
            <a:off x="1249363" y="1279525"/>
            <a:ext cx="4603800" cy="3452700"/>
          </a:xfrm>
          <a:custGeom>
            <a:rect b="b" l="l" r="r" t="t"/>
            <a:pathLst>
              <a:path extrusionOk="0" h="120000" w="120000">
                <a:moveTo>
                  <a:pt x="0" y="0"/>
                </a:moveTo>
                <a:lnTo>
                  <a:pt x="120000" y="0"/>
                </a:lnTo>
                <a:lnTo>
                  <a:pt x="120000" y="120000"/>
                </a:lnTo>
                <a:lnTo>
                  <a:pt x="0" y="120000"/>
                </a:lnTo>
                <a:close/>
              </a:path>
            </a:pathLst>
          </a:custGeom>
        </p:spPr>
      </p:sp>
      <p:sp>
        <p:nvSpPr>
          <p:cNvPr id="623" name="Google Shape;623;g34749165db6_0_778:notes"/>
          <p:cNvSpPr txBox="1"/>
          <p:nvPr>
            <p:ph idx="1" type="body"/>
          </p:nvPr>
        </p:nvSpPr>
        <p:spPr>
          <a:xfrm>
            <a:off x="710248" y="4924643"/>
            <a:ext cx="5682000" cy="4029300"/>
          </a:xfrm>
          <a:prstGeom prst="rect">
            <a:avLst/>
          </a:prstGeom>
        </p:spPr>
        <p:txBody>
          <a:bodyPr anchorCtr="0" anchor="t" bIns="49525" lIns="99050" spcFirstLastPara="1" rIns="99050" wrap="square" tIns="49525">
            <a:noAutofit/>
          </a:bodyPr>
          <a:lstStyle/>
          <a:p>
            <a:pPr indent="0" lvl="0" marL="0" rtl="0" algn="l">
              <a:spcBef>
                <a:spcPts val="0"/>
              </a:spcBef>
              <a:spcAft>
                <a:spcPts val="0"/>
              </a:spcAft>
              <a:buNone/>
            </a:pPr>
            <a:r>
              <a:t/>
            </a:r>
            <a:endParaRPr/>
          </a:p>
        </p:txBody>
      </p:sp>
      <p:sp>
        <p:nvSpPr>
          <p:cNvPr id="624" name="Google Shape;624;g34749165db6_0_778:notes"/>
          <p:cNvSpPr txBox="1"/>
          <p:nvPr>
            <p:ph idx="12" type="sldNum"/>
          </p:nvPr>
        </p:nvSpPr>
        <p:spPr>
          <a:xfrm>
            <a:off x="4023092" y="9719598"/>
            <a:ext cx="3077700" cy="513300"/>
          </a:xfrm>
          <a:prstGeom prst="rect">
            <a:avLst/>
          </a:prstGeom>
        </p:spPr>
        <p:txBody>
          <a:bodyPr anchorCtr="0" anchor="b" bIns="49525" lIns="99050" spcFirstLastPara="1" rIns="99050" wrap="square" tIns="49525">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2" name="Shape 632"/>
        <p:cNvGrpSpPr/>
        <p:nvPr/>
      </p:nvGrpSpPr>
      <p:grpSpPr>
        <a:xfrm>
          <a:off x="0" y="0"/>
          <a:ext cx="0" cy="0"/>
          <a:chOff x="0" y="0"/>
          <a:chExt cx="0" cy="0"/>
        </a:xfrm>
      </p:grpSpPr>
      <p:sp>
        <p:nvSpPr>
          <p:cNvPr id="633" name="Google Shape;633;p18:notes"/>
          <p:cNvSpPr txBox="1"/>
          <p:nvPr>
            <p:ph idx="1" type="body"/>
          </p:nvPr>
        </p:nvSpPr>
        <p:spPr>
          <a:xfrm>
            <a:off x="710248" y="4924643"/>
            <a:ext cx="5681980" cy="4029254"/>
          </a:xfrm>
          <a:prstGeom prst="rect">
            <a:avLst/>
          </a:prstGeom>
        </p:spPr>
        <p:txBody>
          <a:bodyPr anchorCtr="0" anchor="t" bIns="49525" lIns="99050" spcFirstLastPara="1" rIns="99050" wrap="square" tIns="49525">
            <a:noAutofit/>
          </a:bodyPr>
          <a:lstStyle/>
          <a:p>
            <a:pPr indent="0" lvl="0" marL="0" rtl="0" algn="l">
              <a:spcBef>
                <a:spcPts val="0"/>
              </a:spcBef>
              <a:spcAft>
                <a:spcPts val="0"/>
              </a:spcAft>
              <a:buNone/>
            </a:pPr>
            <a:r>
              <a:t/>
            </a:r>
            <a:endParaRPr/>
          </a:p>
        </p:txBody>
      </p:sp>
      <p:sp>
        <p:nvSpPr>
          <p:cNvPr id="634" name="Google Shape;634;p18:notes"/>
          <p:cNvSpPr/>
          <p:nvPr>
            <p:ph idx="2" type="sldImg"/>
          </p:nvPr>
        </p:nvSpPr>
        <p:spPr>
          <a:xfrm>
            <a:off x="1249363" y="1279525"/>
            <a:ext cx="4603750" cy="345281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0" name="Shape 640"/>
        <p:cNvGrpSpPr/>
        <p:nvPr/>
      </p:nvGrpSpPr>
      <p:grpSpPr>
        <a:xfrm>
          <a:off x="0" y="0"/>
          <a:ext cx="0" cy="0"/>
          <a:chOff x="0" y="0"/>
          <a:chExt cx="0" cy="0"/>
        </a:xfrm>
      </p:grpSpPr>
      <p:sp>
        <p:nvSpPr>
          <p:cNvPr id="641" name="Google Shape;641;p19:notes"/>
          <p:cNvSpPr txBox="1"/>
          <p:nvPr>
            <p:ph idx="1" type="body"/>
          </p:nvPr>
        </p:nvSpPr>
        <p:spPr>
          <a:xfrm>
            <a:off x="710248" y="4924643"/>
            <a:ext cx="5681980" cy="4029254"/>
          </a:xfrm>
          <a:prstGeom prst="rect">
            <a:avLst/>
          </a:prstGeom>
        </p:spPr>
        <p:txBody>
          <a:bodyPr anchorCtr="0" anchor="t" bIns="49525" lIns="99050" spcFirstLastPara="1" rIns="99050" wrap="square" tIns="49525">
            <a:noAutofit/>
          </a:bodyPr>
          <a:lstStyle/>
          <a:p>
            <a:pPr indent="0" lvl="0" marL="0" rtl="0" algn="l">
              <a:spcBef>
                <a:spcPts val="0"/>
              </a:spcBef>
              <a:spcAft>
                <a:spcPts val="0"/>
              </a:spcAft>
              <a:buNone/>
            </a:pPr>
            <a:r>
              <a:t/>
            </a:r>
            <a:endParaRPr/>
          </a:p>
        </p:txBody>
      </p:sp>
      <p:sp>
        <p:nvSpPr>
          <p:cNvPr id="642" name="Google Shape;642;p19:notes"/>
          <p:cNvSpPr/>
          <p:nvPr>
            <p:ph idx="2" type="sldImg"/>
          </p:nvPr>
        </p:nvSpPr>
        <p:spPr>
          <a:xfrm>
            <a:off x="1249363" y="1279525"/>
            <a:ext cx="4603750" cy="345281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9" name="Shape 649"/>
        <p:cNvGrpSpPr/>
        <p:nvPr/>
      </p:nvGrpSpPr>
      <p:grpSpPr>
        <a:xfrm>
          <a:off x="0" y="0"/>
          <a:ext cx="0" cy="0"/>
          <a:chOff x="0" y="0"/>
          <a:chExt cx="0" cy="0"/>
        </a:xfrm>
      </p:grpSpPr>
      <p:sp>
        <p:nvSpPr>
          <p:cNvPr id="650" name="Google Shape;650;p20:notes"/>
          <p:cNvSpPr txBox="1"/>
          <p:nvPr>
            <p:ph idx="1" type="body"/>
          </p:nvPr>
        </p:nvSpPr>
        <p:spPr>
          <a:xfrm>
            <a:off x="710248" y="4924643"/>
            <a:ext cx="5681980" cy="4029254"/>
          </a:xfrm>
          <a:prstGeom prst="rect">
            <a:avLst/>
          </a:prstGeom>
        </p:spPr>
        <p:txBody>
          <a:bodyPr anchorCtr="0" anchor="t" bIns="49525" lIns="99050" spcFirstLastPara="1" rIns="99050" wrap="square" tIns="49525">
            <a:noAutofit/>
          </a:bodyPr>
          <a:lstStyle/>
          <a:p>
            <a:pPr indent="0" lvl="0" marL="0" rtl="0" algn="l">
              <a:spcBef>
                <a:spcPts val="0"/>
              </a:spcBef>
              <a:spcAft>
                <a:spcPts val="0"/>
              </a:spcAft>
              <a:buNone/>
            </a:pPr>
            <a:r>
              <a:t/>
            </a:r>
            <a:endParaRPr/>
          </a:p>
        </p:txBody>
      </p:sp>
      <p:sp>
        <p:nvSpPr>
          <p:cNvPr id="651" name="Google Shape;651;p20:notes"/>
          <p:cNvSpPr/>
          <p:nvPr>
            <p:ph idx="2" type="sldImg"/>
          </p:nvPr>
        </p:nvSpPr>
        <p:spPr>
          <a:xfrm>
            <a:off x="1249363" y="1279525"/>
            <a:ext cx="4603750" cy="345281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34749165db6_0_23:notes"/>
          <p:cNvSpPr/>
          <p:nvPr>
            <p:ph idx="2" type="sldImg"/>
          </p:nvPr>
        </p:nvSpPr>
        <p:spPr>
          <a:xfrm>
            <a:off x="1420495" y="1279128"/>
            <a:ext cx="4261500" cy="34536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34749165db6_0_23:notes"/>
          <p:cNvSpPr txBox="1"/>
          <p:nvPr>
            <p:ph idx="1" type="body"/>
          </p:nvPr>
        </p:nvSpPr>
        <p:spPr>
          <a:xfrm>
            <a:off x="710247" y="4924643"/>
            <a:ext cx="5682000" cy="4029300"/>
          </a:xfrm>
          <a:prstGeom prst="rect">
            <a:avLst/>
          </a:prstGeom>
        </p:spPr>
        <p:txBody>
          <a:bodyPr anchorCtr="0" anchor="t" bIns="49525" lIns="99050" spcFirstLastPara="1" rIns="99050" wrap="square" tIns="49525">
            <a:noAutofit/>
          </a:bodyPr>
          <a:lstStyle/>
          <a:p>
            <a:pPr indent="0" lvl="0" marL="0" rtl="0" algn="l">
              <a:spcBef>
                <a:spcPts val="0"/>
              </a:spcBef>
              <a:spcAft>
                <a:spcPts val="0"/>
              </a:spcAft>
              <a:buNone/>
            </a:pPr>
            <a:r>
              <a:t/>
            </a:r>
            <a:endParaRPr/>
          </a:p>
        </p:txBody>
      </p:sp>
      <p:sp>
        <p:nvSpPr>
          <p:cNvPr id="148" name="Google Shape;148;g34749165db6_0_23:notes"/>
          <p:cNvSpPr txBox="1"/>
          <p:nvPr>
            <p:ph idx="12" type="sldNum"/>
          </p:nvPr>
        </p:nvSpPr>
        <p:spPr>
          <a:xfrm>
            <a:off x="4023092" y="9719598"/>
            <a:ext cx="3077700" cy="513300"/>
          </a:xfrm>
          <a:prstGeom prst="rect">
            <a:avLst/>
          </a:prstGeom>
        </p:spPr>
        <p:txBody>
          <a:bodyPr anchorCtr="0" anchor="b" bIns="49525" lIns="99050" spcFirstLastPara="1" rIns="99050" wrap="square" tIns="49525">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9" name="Shape 659"/>
        <p:cNvGrpSpPr/>
        <p:nvPr/>
      </p:nvGrpSpPr>
      <p:grpSpPr>
        <a:xfrm>
          <a:off x="0" y="0"/>
          <a:ext cx="0" cy="0"/>
          <a:chOff x="0" y="0"/>
          <a:chExt cx="0" cy="0"/>
        </a:xfrm>
      </p:grpSpPr>
      <p:sp>
        <p:nvSpPr>
          <p:cNvPr id="660" name="Google Shape;660;p21:notes"/>
          <p:cNvSpPr txBox="1"/>
          <p:nvPr>
            <p:ph idx="1" type="body"/>
          </p:nvPr>
        </p:nvSpPr>
        <p:spPr>
          <a:xfrm>
            <a:off x="710248" y="4924643"/>
            <a:ext cx="5681980" cy="4029254"/>
          </a:xfrm>
          <a:prstGeom prst="rect">
            <a:avLst/>
          </a:prstGeom>
        </p:spPr>
        <p:txBody>
          <a:bodyPr anchorCtr="0" anchor="t" bIns="49525" lIns="99050" spcFirstLastPara="1" rIns="99050" wrap="square" tIns="49525">
            <a:noAutofit/>
          </a:bodyPr>
          <a:lstStyle/>
          <a:p>
            <a:pPr indent="0" lvl="0" marL="0" rtl="0" algn="l">
              <a:spcBef>
                <a:spcPts val="0"/>
              </a:spcBef>
              <a:spcAft>
                <a:spcPts val="0"/>
              </a:spcAft>
              <a:buNone/>
            </a:pPr>
            <a:r>
              <a:t/>
            </a:r>
            <a:endParaRPr/>
          </a:p>
        </p:txBody>
      </p:sp>
      <p:sp>
        <p:nvSpPr>
          <p:cNvPr id="661" name="Google Shape;661;p21:notes"/>
          <p:cNvSpPr/>
          <p:nvPr>
            <p:ph idx="2" type="sldImg"/>
          </p:nvPr>
        </p:nvSpPr>
        <p:spPr>
          <a:xfrm>
            <a:off x="1249363" y="1279525"/>
            <a:ext cx="4603750" cy="345281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9" name="Shape 669"/>
        <p:cNvGrpSpPr/>
        <p:nvPr/>
      </p:nvGrpSpPr>
      <p:grpSpPr>
        <a:xfrm>
          <a:off x="0" y="0"/>
          <a:ext cx="0" cy="0"/>
          <a:chOff x="0" y="0"/>
          <a:chExt cx="0" cy="0"/>
        </a:xfrm>
      </p:grpSpPr>
      <p:sp>
        <p:nvSpPr>
          <p:cNvPr id="670" name="Google Shape;670;p22:notes"/>
          <p:cNvSpPr txBox="1"/>
          <p:nvPr>
            <p:ph idx="1" type="body"/>
          </p:nvPr>
        </p:nvSpPr>
        <p:spPr>
          <a:xfrm>
            <a:off x="710248" y="4924643"/>
            <a:ext cx="5681980" cy="4029254"/>
          </a:xfrm>
          <a:prstGeom prst="rect">
            <a:avLst/>
          </a:prstGeom>
        </p:spPr>
        <p:txBody>
          <a:bodyPr anchorCtr="0" anchor="t" bIns="49525" lIns="99050" spcFirstLastPara="1" rIns="99050" wrap="square" tIns="49525">
            <a:noAutofit/>
          </a:bodyPr>
          <a:lstStyle/>
          <a:p>
            <a:pPr indent="0" lvl="0" marL="0" rtl="0" algn="l">
              <a:spcBef>
                <a:spcPts val="0"/>
              </a:spcBef>
              <a:spcAft>
                <a:spcPts val="0"/>
              </a:spcAft>
              <a:buNone/>
            </a:pPr>
            <a:r>
              <a:t/>
            </a:r>
            <a:endParaRPr/>
          </a:p>
        </p:txBody>
      </p:sp>
      <p:sp>
        <p:nvSpPr>
          <p:cNvPr id="671" name="Google Shape;671;p22:notes"/>
          <p:cNvSpPr/>
          <p:nvPr>
            <p:ph idx="2" type="sldImg"/>
          </p:nvPr>
        </p:nvSpPr>
        <p:spPr>
          <a:xfrm>
            <a:off x="1249363" y="1279525"/>
            <a:ext cx="4603750" cy="345281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9" name="Shape 679"/>
        <p:cNvGrpSpPr/>
        <p:nvPr/>
      </p:nvGrpSpPr>
      <p:grpSpPr>
        <a:xfrm>
          <a:off x="0" y="0"/>
          <a:ext cx="0" cy="0"/>
          <a:chOff x="0" y="0"/>
          <a:chExt cx="0" cy="0"/>
        </a:xfrm>
      </p:grpSpPr>
      <p:sp>
        <p:nvSpPr>
          <p:cNvPr id="680" name="Google Shape;680;p23:notes"/>
          <p:cNvSpPr txBox="1"/>
          <p:nvPr>
            <p:ph idx="1" type="body"/>
          </p:nvPr>
        </p:nvSpPr>
        <p:spPr>
          <a:xfrm>
            <a:off x="710248" y="4924643"/>
            <a:ext cx="5681980" cy="4029254"/>
          </a:xfrm>
          <a:prstGeom prst="rect">
            <a:avLst/>
          </a:prstGeom>
        </p:spPr>
        <p:txBody>
          <a:bodyPr anchorCtr="0" anchor="t" bIns="49525" lIns="99050" spcFirstLastPara="1" rIns="99050" wrap="square" tIns="49525">
            <a:noAutofit/>
          </a:bodyPr>
          <a:lstStyle/>
          <a:p>
            <a:pPr indent="0" lvl="0" marL="0" rtl="0" algn="l">
              <a:spcBef>
                <a:spcPts val="0"/>
              </a:spcBef>
              <a:spcAft>
                <a:spcPts val="0"/>
              </a:spcAft>
              <a:buNone/>
            </a:pPr>
            <a:r>
              <a:t/>
            </a:r>
            <a:endParaRPr/>
          </a:p>
        </p:txBody>
      </p:sp>
      <p:sp>
        <p:nvSpPr>
          <p:cNvPr id="681" name="Google Shape;681;p23:notes"/>
          <p:cNvSpPr/>
          <p:nvPr>
            <p:ph idx="2" type="sldImg"/>
          </p:nvPr>
        </p:nvSpPr>
        <p:spPr>
          <a:xfrm>
            <a:off x="1249363" y="1279525"/>
            <a:ext cx="4603750" cy="345281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1" name="Shape 691"/>
        <p:cNvGrpSpPr/>
        <p:nvPr/>
      </p:nvGrpSpPr>
      <p:grpSpPr>
        <a:xfrm>
          <a:off x="0" y="0"/>
          <a:ext cx="0" cy="0"/>
          <a:chOff x="0" y="0"/>
          <a:chExt cx="0" cy="0"/>
        </a:xfrm>
      </p:grpSpPr>
      <p:sp>
        <p:nvSpPr>
          <p:cNvPr id="692" name="Google Shape;692;p24:notes"/>
          <p:cNvSpPr txBox="1"/>
          <p:nvPr>
            <p:ph idx="1" type="body"/>
          </p:nvPr>
        </p:nvSpPr>
        <p:spPr>
          <a:xfrm>
            <a:off x="710248" y="4924643"/>
            <a:ext cx="5681980" cy="4029254"/>
          </a:xfrm>
          <a:prstGeom prst="rect">
            <a:avLst/>
          </a:prstGeom>
        </p:spPr>
        <p:txBody>
          <a:bodyPr anchorCtr="0" anchor="t" bIns="49525" lIns="99050" spcFirstLastPara="1" rIns="99050" wrap="square" tIns="49525">
            <a:noAutofit/>
          </a:bodyPr>
          <a:lstStyle/>
          <a:p>
            <a:pPr indent="0" lvl="0" marL="0" rtl="0" algn="l">
              <a:spcBef>
                <a:spcPts val="0"/>
              </a:spcBef>
              <a:spcAft>
                <a:spcPts val="0"/>
              </a:spcAft>
              <a:buNone/>
            </a:pPr>
            <a:r>
              <a:t/>
            </a:r>
            <a:endParaRPr/>
          </a:p>
        </p:txBody>
      </p:sp>
      <p:sp>
        <p:nvSpPr>
          <p:cNvPr id="693" name="Google Shape;693;p24:notes"/>
          <p:cNvSpPr/>
          <p:nvPr>
            <p:ph idx="2" type="sldImg"/>
          </p:nvPr>
        </p:nvSpPr>
        <p:spPr>
          <a:xfrm>
            <a:off x="1249363" y="1279525"/>
            <a:ext cx="4603750" cy="345281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1" name="Shape 701"/>
        <p:cNvGrpSpPr/>
        <p:nvPr/>
      </p:nvGrpSpPr>
      <p:grpSpPr>
        <a:xfrm>
          <a:off x="0" y="0"/>
          <a:ext cx="0" cy="0"/>
          <a:chOff x="0" y="0"/>
          <a:chExt cx="0" cy="0"/>
        </a:xfrm>
      </p:grpSpPr>
      <p:sp>
        <p:nvSpPr>
          <p:cNvPr id="702" name="Google Shape;702;p25:notes"/>
          <p:cNvSpPr txBox="1"/>
          <p:nvPr>
            <p:ph idx="1" type="body"/>
          </p:nvPr>
        </p:nvSpPr>
        <p:spPr>
          <a:xfrm>
            <a:off x="710248" y="4924643"/>
            <a:ext cx="5681980" cy="4029254"/>
          </a:xfrm>
          <a:prstGeom prst="rect">
            <a:avLst/>
          </a:prstGeom>
        </p:spPr>
        <p:txBody>
          <a:bodyPr anchorCtr="0" anchor="t" bIns="49525" lIns="99050" spcFirstLastPara="1" rIns="99050" wrap="square" tIns="49525">
            <a:noAutofit/>
          </a:bodyPr>
          <a:lstStyle/>
          <a:p>
            <a:pPr indent="0" lvl="0" marL="0" rtl="0" algn="l">
              <a:spcBef>
                <a:spcPts val="0"/>
              </a:spcBef>
              <a:spcAft>
                <a:spcPts val="0"/>
              </a:spcAft>
              <a:buNone/>
            </a:pPr>
            <a:r>
              <a:t/>
            </a:r>
            <a:endParaRPr/>
          </a:p>
        </p:txBody>
      </p:sp>
      <p:sp>
        <p:nvSpPr>
          <p:cNvPr id="703" name="Google Shape;703;p25:notes"/>
          <p:cNvSpPr/>
          <p:nvPr>
            <p:ph idx="2" type="sldImg"/>
          </p:nvPr>
        </p:nvSpPr>
        <p:spPr>
          <a:xfrm>
            <a:off x="1249363" y="1279525"/>
            <a:ext cx="4603750" cy="345281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1" name="Shape 711"/>
        <p:cNvGrpSpPr/>
        <p:nvPr/>
      </p:nvGrpSpPr>
      <p:grpSpPr>
        <a:xfrm>
          <a:off x="0" y="0"/>
          <a:ext cx="0" cy="0"/>
          <a:chOff x="0" y="0"/>
          <a:chExt cx="0" cy="0"/>
        </a:xfrm>
      </p:grpSpPr>
      <p:sp>
        <p:nvSpPr>
          <p:cNvPr id="712" name="Google Shape;712;p26:notes"/>
          <p:cNvSpPr txBox="1"/>
          <p:nvPr>
            <p:ph idx="1" type="body"/>
          </p:nvPr>
        </p:nvSpPr>
        <p:spPr>
          <a:xfrm>
            <a:off x="710248" y="4924643"/>
            <a:ext cx="5681980" cy="4029254"/>
          </a:xfrm>
          <a:prstGeom prst="rect">
            <a:avLst/>
          </a:prstGeom>
        </p:spPr>
        <p:txBody>
          <a:bodyPr anchorCtr="0" anchor="t" bIns="49525" lIns="99050" spcFirstLastPara="1" rIns="99050" wrap="square" tIns="49525">
            <a:noAutofit/>
          </a:bodyPr>
          <a:lstStyle/>
          <a:p>
            <a:pPr indent="0" lvl="0" marL="0" rtl="0" algn="l">
              <a:spcBef>
                <a:spcPts val="0"/>
              </a:spcBef>
              <a:spcAft>
                <a:spcPts val="0"/>
              </a:spcAft>
              <a:buNone/>
            </a:pPr>
            <a:r>
              <a:t/>
            </a:r>
            <a:endParaRPr/>
          </a:p>
        </p:txBody>
      </p:sp>
      <p:sp>
        <p:nvSpPr>
          <p:cNvPr id="713" name="Google Shape;713;p26:notes"/>
          <p:cNvSpPr/>
          <p:nvPr>
            <p:ph idx="2" type="sldImg"/>
          </p:nvPr>
        </p:nvSpPr>
        <p:spPr>
          <a:xfrm>
            <a:off x="1249363" y="1279525"/>
            <a:ext cx="4603750" cy="345281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1" name="Shape 721"/>
        <p:cNvGrpSpPr/>
        <p:nvPr/>
      </p:nvGrpSpPr>
      <p:grpSpPr>
        <a:xfrm>
          <a:off x="0" y="0"/>
          <a:ext cx="0" cy="0"/>
          <a:chOff x="0" y="0"/>
          <a:chExt cx="0" cy="0"/>
        </a:xfrm>
      </p:grpSpPr>
      <p:sp>
        <p:nvSpPr>
          <p:cNvPr id="722" name="Google Shape;722;p27:notes"/>
          <p:cNvSpPr txBox="1"/>
          <p:nvPr>
            <p:ph idx="1" type="body"/>
          </p:nvPr>
        </p:nvSpPr>
        <p:spPr>
          <a:xfrm>
            <a:off x="710248" y="4924643"/>
            <a:ext cx="5681980" cy="4029254"/>
          </a:xfrm>
          <a:prstGeom prst="rect">
            <a:avLst/>
          </a:prstGeom>
        </p:spPr>
        <p:txBody>
          <a:bodyPr anchorCtr="0" anchor="t" bIns="49525" lIns="99050" spcFirstLastPara="1" rIns="99050" wrap="square" tIns="49525">
            <a:noAutofit/>
          </a:bodyPr>
          <a:lstStyle/>
          <a:p>
            <a:pPr indent="0" lvl="0" marL="0" rtl="0" algn="l">
              <a:spcBef>
                <a:spcPts val="0"/>
              </a:spcBef>
              <a:spcAft>
                <a:spcPts val="0"/>
              </a:spcAft>
              <a:buNone/>
            </a:pPr>
            <a:r>
              <a:t/>
            </a:r>
            <a:endParaRPr/>
          </a:p>
        </p:txBody>
      </p:sp>
      <p:sp>
        <p:nvSpPr>
          <p:cNvPr id="723" name="Google Shape;723;p27:notes"/>
          <p:cNvSpPr/>
          <p:nvPr>
            <p:ph idx="2" type="sldImg"/>
          </p:nvPr>
        </p:nvSpPr>
        <p:spPr>
          <a:xfrm>
            <a:off x="1249363" y="1279525"/>
            <a:ext cx="4603750" cy="345281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2" name="Shape 732"/>
        <p:cNvGrpSpPr/>
        <p:nvPr/>
      </p:nvGrpSpPr>
      <p:grpSpPr>
        <a:xfrm>
          <a:off x="0" y="0"/>
          <a:ext cx="0" cy="0"/>
          <a:chOff x="0" y="0"/>
          <a:chExt cx="0" cy="0"/>
        </a:xfrm>
      </p:grpSpPr>
      <p:sp>
        <p:nvSpPr>
          <p:cNvPr id="733" name="Google Shape;733;p28:notes"/>
          <p:cNvSpPr txBox="1"/>
          <p:nvPr>
            <p:ph idx="1" type="body"/>
          </p:nvPr>
        </p:nvSpPr>
        <p:spPr>
          <a:xfrm>
            <a:off x="710248" y="4924643"/>
            <a:ext cx="5681980" cy="4029254"/>
          </a:xfrm>
          <a:prstGeom prst="rect">
            <a:avLst/>
          </a:prstGeom>
        </p:spPr>
        <p:txBody>
          <a:bodyPr anchorCtr="0" anchor="t" bIns="49525" lIns="99050" spcFirstLastPara="1" rIns="99050" wrap="square" tIns="49525">
            <a:noAutofit/>
          </a:bodyPr>
          <a:lstStyle/>
          <a:p>
            <a:pPr indent="0" lvl="0" marL="0" rtl="0" algn="l">
              <a:spcBef>
                <a:spcPts val="0"/>
              </a:spcBef>
              <a:spcAft>
                <a:spcPts val="0"/>
              </a:spcAft>
              <a:buNone/>
            </a:pPr>
            <a:r>
              <a:t/>
            </a:r>
            <a:endParaRPr/>
          </a:p>
        </p:txBody>
      </p:sp>
      <p:sp>
        <p:nvSpPr>
          <p:cNvPr id="734" name="Google Shape;734;p28:notes"/>
          <p:cNvSpPr/>
          <p:nvPr>
            <p:ph idx="2" type="sldImg"/>
          </p:nvPr>
        </p:nvSpPr>
        <p:spPr>
          <a:xfrm>
            <a:off x="1249363" y="1279525"/>
            <a:ext cx="4603750" cy="345281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0" name="Shape 740"/>
        <p:cNvGrpSpPr/>
        <p:nvPr/>
      </p:nvGrpSpPr>
      <p:grpSpPr>
        <a:xfrm>
          <a:off x="0" y="0"/>
          <a:ext cx="0" cy="0"/>
          <a:chOff x="0" y="0"/>
          <a:chExt cx="0" cy="0"/>
        </a:xfrm>
      </p:grpSpPr>
      <p:sp>
        <p:nvSpPr>
          <p:cNvPr id="741" name="Google Shape;741;p29:notes"/>
          <p:cNvSpPr txBox="1"/>
          <p:nvPr>
            <p:ph idx="12" type="sldNum"/>
          </p:nvPr>
        </p:nvSpPr>
        <p:spPr>
          <a:xfrm>
            <a:off x="4023092" y="9719598"/>
            <a:ext cx="3077739" cy="513427"/>
          </a:xfrm>
          <a:prstGeom prst="rect">
            <a:avLst/>
          </a:prstGeom>
          <a:noFill/>
          <a:ln>
            <a:noFill/>
          </a:ln>
        </p:spPr>
        <p:txBody>
          <a:bodyPr anchorCtr="0" anchor="b" bIns="49525" lIns="99050" spcFirstLastPara="1" rIns="99050" wrap="square" tIns="49525">
            <a:noAutofit/>
          </a:bodyPr>
          <a:lstStyle/>
          <a:p>
            <a:pPr indent="0" lvl="0" marL="0" rtl="0" algn="r">
              <a:spcBef>
                <a:spcPts val="0"/>
              </a:spcBef>
              <a:spcAft>
                <a:spcPts val="0"/>
              </a:spcAft>
              <a:buNone/>
            </a:pPr>
            <a:fld id="{00000000-1234-1234-1234-123412341234}" type="slidenum">
              <a:rPr lang="en-US"/>
              <a:t>‹#›</a:t>
            </a:fld>
            <a:endParaRPr/>
          </a:p>
        </p:txBody>
      </p:sp>
      <p:sp>
        <p:nvSpPr>
          <p:cNvPr id="742" name="Google Shape;742;p29:notes"/>
          <p:cNvSpPr/>
          <p:nvPr>
            <p:ph idx="2" type="sldImg"/>
          </p:nvPr>
        </p:nvSpPr>
        <p:spPr>
          <a:xfrm>
            <a:off x="1147763" y="688975"/>
            <a:ext cx="4564062" cy="34226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743" name="Google Shape;743;p29:notes"/>
          <p:cNvSpPr txBox="1"/>
          <p:nvPr>
            <p:ph idx="1" type="body"/>
          </p:nvPr>
        </p:nvSpPr>
        <p:spPr>
          <a:xfrm>
            <a:off x="387350" y="4714875"/>
            <a:ext cx="6042025" cy="36258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3" name="Shape 753"/>
        <p:cNvGrpSpPr/>
        <p:nvPr/>
      </p:nvGrpSpPr>
      <p:grpSpPr>
        <a:xfrm>
          <a:off x="0" y="0"/>
          <a:ext cx="0" cy="0"/>
          <a:chOff x="0" y="0"/>
          <a:chExt cx="0" cy="0"/>
        </a:xfrm>
      </p:grpSpPr>
      <p:sp>
        <p:nvSpPr>
          <p:cNvPr id="754" name="Google Shape;754;p30:notes"/>
          <p:cNvSpPr txBox="1"/>
          <p:nvPr>
            <p:ph idx="1" type="body"/>
          </p:nvPr>
        </p:nvSpPr>
        <p:spPr>
          <a:xfrm>
            <a:off x="710248" y="4924643"/>
            <a:ext cx="5681980" cy="4029254"/>
          </a:xfrm>
          <a:prstGeom prst="rect">
            <a:avLst/>
          </a:prstGeom>
        </p:spPr>
        <p:txBody>
          <a:bodyPr anchorCtr="0" anchor="t" bIns="49525" lIns="99050" spcFirstLastPara="1" rIns="99050" wrap="square" tIns="49525">
            <a:noAutofit/>
          </a:bodyPr>
          <a:lstStyle/>
          <a:p>
            <a:pPr indent="0" lvl="0" marL="0" rtl="0" algn="l">
              <a:spcBef>
                <a:spcPts val="0"/>
              </a:spcBef>
              <a:spcAft>
                <a:spcPts val="0"/>
              </a:spcAft>
              <a:buNone/>
            </a:pPr>
            <a:r>
              <a:t/>
            </a:r>
            <a:endParaRPr/>
          </a:p>
        </p:txBody>
      </p:sp>
      <p:sp>
        <p:nvSpPr>
          <p:cNvPr id="755" name="Google Shape;755;p30:notes"/>
          <p:cNvSpPr/>
          <p:nvPr>
            <p:ph idx="2" type="sldImg"/>
          </p:nvPr>
        </p:nvSpPr>
        <p:spPr>
          <a:xfrm>
            <a:off x="1249363" y="1279525"/>
            <a:ext cx="4603750" cy="345281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34749165db6_0_8:notes"/>
          <p:cNvSpPr/>
          <p:nvPr>
            <p:ph idx="2" type="sldImg"/>
          </p:nvPr>
        </p:nvSpPr>
        <p:spPr>
          <a:xfrm>
            <a:off x="1249363" y="1279525"/>
            <a:ext cx="4603800" cy="34527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34749165db6_0_8:notes"/>
          <p:cNvSpPr txBox="1"/>
          <p:nvPr>
            <p:ph idx="1" type="body"/>
          </p:nvPr>
        </p:nvSpPr>
        <p:spPr>
          <a:xfrm>
            <a:off x="710248" y="4924643"/>
            <a:ext cx="5682000" cy="4029300"/>
          </a:xfrm>
          <a:prstGeom prst="rect">
            <a:avLst/>
          </a:prstGeom>
        </p:spPr>
        <p:txBody>
          <a:bodyPr anchorCtr="0" anchor="t" bIns="49525" lIns="99050" spcFirstLastPara="1" rIns="99050" wrap="square" tIns="49525">
            <a:noAutofit/>
          </a:bodyPr>
          <a:lstStyle/>
          <a:p>
            <a:pPr indent="0" lvl="0" marL="0" rtl="0" algn="l">
              <a:spcBef>
                <a:spcPts val="0"/>
              </a:spcBef>
              <a:spcAft>
                <a:spcPts val="0"/>
              </a:spcAft>
              <a:buNone/>
            </a:pPr>
            <a:r>
              <a:t/>
            </a:r>
            <a:endParaRPr/>
          </a:p>
        </p:txBody>
      </p:sp>
      <p:sp>
        <p:nvSpPr>
          <p:cNvPr id="158" name="Google Shape;158;g34749165db6_0_8:notes"/>
          <p:cNvSpPr txBox="1"/>
          <p:nvPr>
            <p:ph idx="12" type="sldNum"/>
          </p:nvPr>
        </p:nvSpPr>
        <p:spPr>
          <a:xfrm>
            <a:off x="4023092" y="9719598"/>
            <a:ext cx="3077700" cy="513300"/>
          </a:xfrm>
          <a:prstGeom prst="rect">
            <a:avLst/>
          </a:prstGeom>
        </p:spPr>
        <p:txBody>
          <a:bodyPr anchorCtr="0" anchor="b" bIns="49525" lIns="99050" spcFirstLastPara="1" rIns="99050" wrap="square" tIns="49525">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2" name="Shape 762"/>
        <p:cNvGrpSpPr/>
        <p:nvPr/>
      </p:nvGrpSpPr>
      <p:grpSpPr>
        <a:xfrm>
          <a:off x="0" y="0"/>
          <a:ext cx="0" cy="0"/>
          <a:chOff x="0" y="0"/>
          <a:chExt cx="0" cy="0"/>
        </a:xfrm>
      </p:grpSpPr>
      <p:sp>
        <p:nvSpPr>
          <p:cNvPr id="763" name="Google Shape;763;p31:notes"/>
          <p:cNvSpPr txBox="1"/>
          <p:nvPr>
            <p:ph idx="1" type="body"/>
          </p:nvPr>
        </p:nvSpPr>
        <p:spPr>
          <a:xfrm>
            <a:off x="710248" y="4924643"/>
            <a:ext cx="5681980" cy="4029254"/>
          </a:xfrm>
          <a:prstGeom prst="rect">
            <a:avLst/>
          </a:prstGeom>
        </p:spPr>
        <p:txBody>
          <a:bodyPr anchorCtr="0" anchor="t" bIns="49525" lIns="99050" spcFirstLastPara="1" rIns="99050" wrap="square" tIns="49525">
            <a:noAutofit/>
          </a:bodyPr>
          <a:lstStyle/>
          <a:p>
            <a:pPr indent="0" lvl="0" marL="0" rtl="0" algn="l">
              <a:spcBef>
                <a:spcPts val="0"/>
              </a:spcBef>
              <a:spcAft>
                <a:spcPts val="0"/>
              </a:spcAft>
              <a:buNone/>
            </a:pPr>
            <a:r>
              <a:t/>
            </a:r>
            <a:endParaRPr/>
          </a:p>
        </p:txBody>
      </p:sp>
      <p:sp>
        <p:nvSpPr>
          <p:cNvPr id="764" name="Google Shape;764;p31:notes"/>
          <p:cNvSpPr/>
          <p:nvPr>
            <p:ph idx="2" type="sldImg"/>
          </p:nvPr>
        </p:nvSpPr>
        <p:spPr>
          <a:xfrm>
            <a:off x="1249363" y="1279525"/>
            <a:ext cx="4603750" cy="345281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0" name="Shape 770"/>
        <p:cNvGrpSpPr/>
        <p:nvPr/>
      </p:nvGrpSpPr>
      <p:grpSpPr>
        <a:xfrm>
          <a:off x="0" y="0"/>
          <a:ext cx="0" cy="0"/>
          <a:chOff x="0" y="0"/>
          <a:chExt cx="0" cy="0"/>
        </a:xfrm>
      </p:grpSpPr>
      <p:sp>
        <p:nvSpPr>
          <p:cNvPr id="771" name="Google Shape;771;p32:notes"/>
          <p:cNvSpPr txBox="1"/>
          <p:nvPr>
            <p:ph idx="1" type="body"/>
          </p:nvPr>
        </p:nvSpPr>
        <p:spPr>
          <a:xfrm>
            <a:off x="710248" y="4924643"/>
            <a:ext cx="5681980" cy="4029254"/>
          </a:xfrm>
          <a:prstGeom prst="rect">
            <a:avLst/>
          </a:prstGeom>
        </p:spPr>
        <p:txBody>
          <a:bodyPr anchorCtr="0" anchor="t" bIns="49525" lIns="99050" spcFirstLastPara="1" rIns="99050" wrap="square" tIns="49525">
            <a:noAutofit/>
          </a:bodyPr>
          <a:lstStyle/>
          <a:p>
            <a:pPr indent="0" lvl="0" marL="0" rtl="0" algn="l">
              <a:spcBef>
                <a:spcPts val="0"/>
              </a:spcBef>
              <a:spcAft>
                <a:spcPts val="0"/>
              </a:spcAft>
              <a:buNone/>
            </a:pPr>
            <a:r>
              <a:t/>
            </a:r>
            <a:endParaRPr/>
          </a:p>
        </p:txBody>
      </p:sp>
      <p:sp>
        <p:nvSpPr>
          <p:cNvPr id="772" name="Google Shape;772;p32:notes"/>
          <p:cNvSpPr/>
          <p:nvPr>
            <p:ph idx="2" type="sldImg"/>
          </p:nvPr>
        </p:nvSpPr>
        <p:spPr>
          <a:xfrm>
            <a:off x="1249363" y="1279525"/>
            <a:ext cx="4603750" cy="345281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1" name="Shape 781"/>
        <p:cNvGrpSpPr/>
        <p:nvPr/>
      </p:nvGrpSpPr>
      <p:grpSpPr>
        <a:xfrm>
          <a:off x="0" y="0"/>
          <a:ext cx="0" cy="0"/>
          <a:chOff x="0" y="0"/>
          <a:chExt cx="0" cy="0"/>
        </a:xfrm>
      </p:grpSpPr>
      <p:sp>
        <p:nvSpPr>
          <p:cNvPr id="782" name="Google Shape;782;p34:notes"/>
          <p:cNvSpPr txBox="1"/>
          <p:nvPr>
            <p:ph idx="1" type="body"/>
          </p:nvPr>
        </p:nvSpPr>
        <p:spPr>
          <a:xfrm>
            <a:off x="710248" y="4924643"/>
            <a:ext cx="5681980" cy="4029254"/>
          </a:xfrm>
          <a:prstGeom prst="rect">
            <a:avLst/>
          </a:prstGeom>
        </p:spPr>
        <p:txBody>
          <a:bodyPr anchorCtr="0" anchor="t" bIns="49525" lIns="99050" spcFirstLastPara="1" rIns="99050" wrap="square" tIns="49525">
            <a:noAutofit/>
          </a:bodyPr>
          <a:lstStyle/>
          <a:p>
            <a:pPr indent="0" lvl="0" marL="0" rtl="0" algn="l">
              <a:spcBef>
                <a:spcPts val="0"/>
              </a:spcBef>
              <a:spcAft>
                <a:spcPts val="0"/>
              </a:spcAft>
              <a:buNone/>
            </a:pPr>
            <a:r>
              <a:t/>
            </a:r>
            <a:endParaRPr/>
          </a:p>
        </p:txBody>
      </p:sp>
      <p:sp>
        <p:nvSpPr>
          <p:cNvPr id="783" name="Google Shape;783;p34:notes"/>
          <p:cNvSpPr/>
          <p:nvPr>
            <p:ph idx="2" type="sldImg"/>
          </p:nvPr>
        </p:nvSpPr>
        <p:spPr>
          <a:xfrm>
            <a:off x="1249363" y="1279525"/>
            <a:ext cx="4603750" cy="345281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34749165db6_0_119:notes"/>
          <p:cNvSpPr/>
          <p:nvPr>
            <p:ph idx="2" type="sldImg"/>
          </p:nvPr>
        </p:nvSpPr>
        <p:spPr>
          <a:xfrm>
            <a:off x="1420495" y="1279128"/>
            <a:ext cx="4261500" cy="3453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5" name="Google Shape;165;g34749165db6_0_119:notes"/>
          <p:cNvSpPr txBox="1"/>
          <p:nvPr>
            <p:ph idx="1" type="body"/>
          </p:nvPr>
        </p:nvSpPr>
        <p:spPr>
          <a:xfrm>
            <a:off x="710247" y="4924643"/>
            <a:ext cx="5682000" cy="4029300"/>
          </a:xfrm>
          <a:prstGeom prst="rect">
            <a:avLst/>
          </a:prstGeom>
          <a:noFill/>
          <a:ln>
            <a:noFill/>
          </a:ln>
        </p:spPr>
        <p:txBody>
          <a:bodyPr anchorCtr="0" anchor="t" bIns="48600" lIns="97225" spcFirstLastPara="1" rIns="97225" wrap="square" tIns="48600">
            <a:noAutofit/>
          </a:bodyPr>
          <a:lstStyle/>
          <a:p>
            <a:pPr indent="0" lvl="0" marL="0" rtl="0" algn="l">
              <a:spcBef>
                <a:spcPts val="0"/>
              </a:spcBef>
              <a:spcAft>
                <a:spcPts val="0"/>
              </a:spcAft>
              <a:buNone/>
            </a:pPr>
            <a:r>
              <a:t/>
            </a:r>
            <a:endParaRPr/>
          </a:p>
        </p:txBody>
      </p:sp>
      <p:sp>
        <p:nvSpPr>
          <p:cNvPr id="166" name="Google Shape;166;g34749165db6_0_119:notes"/>
          <p:cNvSpPr txBox="1"/>
          <p:nvPr>
            <p:ph idx="3" type="hdr"/>
          </p:nvPr>
        </p:nvSpPr>
        <p:spPr>
          <a:xfrm>
            <a:off x="0" y="0"/>
            <a:ext cx="3077700" cy="513300"/>
          </a:xfrm>
          <a:prstGeom prst="rect">
            <a:avLst/>
          </a:prstGeom>
          <a:noFill/>
          <a:ln>
            <a:noFill/>
          </a:ln>
        </p:spPr>
        <p:txBody>
          <a:bodyPr anchorCtr="0" anchor="t" bIns="48600" lIns="97225" spcFirstLastPara="1" rIns="97225" wrap="square" tIns="48600">
            <a:noAutofit/>
          </a:bodyPr>
          <a:lstStyle/>
          <a:p>
            <a:pPr indent="0" lvl="0" marL="0" rtl="0" algn="l">
              <a:spcBef>
                <a:spcPts val="0"/>
              </a:spcBef>
              <a:spcAft>
                <a:spcPts val="0"/>
              </a:spcAft>
              <a:buNone/>
            </a:pPr>
            <a:r>
              <a:rPr lang="en-US"/>
              <a:t>DETI/AMS</a:t>
            </a:r>
            <a:endParaRPr/>
          </a:p>
        </p:txBody>
      </p:sp>
      <p:sp>
        <p:nvSpPr>
          <p:cNvPr id="167" name="Google Shape;167;g34749165db6_0_119:notes"/>
          <p:cNvSpPr txBox="1"/>
          <p:nvPr>
            <p:ph idx="10" type="dt"/>
          </p:nvPr>
        </p:nvSpPr>
        <p:spPr>
          <a:xfrm>
            <a:off x="4023092" y="0"/>
            <a:ext cx="3077700" cy="513300"/>
          </a:xfrm>
          <a:prstGeom prst="rect">
            <a:avLst/>
          </a:prstGeom>
          <a:noFill/>
          <a:ln>
            <a:noFill/>
          </a:ln>
        </p:spPr>
        <p:txBody>
          <a:bodyPr anchorCtr="0" anchor="t" bIns="48600" lIns="97225" spcFirstLastPara="1" rIns="97225" wrap="square" tIns="48600">
            <a:noAutofit/>
          </a:bodyPr>
          <a:lstStyle/>
          <a:p>
            <a:pPr indent="0" lvl="0" marL="0" rtl="0" algn="r">
              <a:spcBef>
                <a:spcPts val="0"/>
              </a:spcBef>
              <a:spcAft>
                <a:spcPts val="0"/>
              </a:spcAft>
              <a:buNone/>
            </a:pPr>
            <a:r>
              <a:rPr lang="en-US"/>
              <a:t>12-03-2024</a:t>
            </a:r>
            <a:endParaRPr/>
          </a:p>
        </p:txBody>
      </p:sp>
      <p:sp>
        <p:nvSpPr>
          <p:cNvPr id="168" name="Google Shape;168;g34749165db6_0_119:notes"/>
          <p:cNvSpPr txBox="1"/>
          <p:nvPr>
            <p:ph idx="11" type="ftr"/>
          </p:nvPr>
        </p:nvSpPr>
        <p:spPr>
          <a:xfrm>
            <a:off x="0" y="9719598"/>
            <a:ext cx="3077700" cy="513300"/>
          </a:xfrm>
          <a:prstGeom prst="rect">
            <a:avLst/>
          </a:prstGeom>
          <a:noFill/>
          <a:ln>
            <a:noFill/>
          </a:ln>
        </p:spPr>
        <p:txBody>
          <a:bodyPr anchorCtr="0" anchor="b" bIns="48600" lIns="97225" spcFirstLastPara="1" rIns="97225" wrap="square" tIns="48600">
            <a:noAutofit/>
          </a:bodyPr>
          <a:lstStyle/>
          <a:p>
            <a:pPr indent="0" lvl="0" marL="0" rtl="0" algn="l">
              <a:spcBef>
                <a:spcPts val="0"/>
              </a:spcBef>
              <a:spcAft>
                <a:spcPts val="0"/>
              </a:spcAft>
              <a:buNone/>
            </a:pPr>
            <a:r>
              <a:rPr lang="en-US"/>
              <a:t>I Oliveira (2018)</a:t>
            </a:r>
            <a:endParaRPr/>
          </a:p>
        </p:txBody>
      </p:sp>
      <p:sp>
        <p:nvSpPr>
          <p:cNvPr id="169" name="Google Shape;169;g34749165db6_0_119:notes"/>
          <p:cNvSpPr txBox="1"/>
          <p:nvPr>
            <p:ph idx="12" type="sldNum"/>
          </p:nvPr>
        </p:nvSpPr>
        <p:spPr>
          <a:xfrm>
            <a:off x="4023092" y="9719598"/>
            <a:ext cx="3077700" cy="513300"/>
          </a:xfrm>
          <a:prstGeom prst="rect">
            <a:avLst/>
          </a:prstGeom>
          <a:noFill/>
          <a:ln>
            <a:noFill/>
          </a:ln>
        </p:spPr>
        <p:txBody>
          <a:bodyPr anchorCtr="0" anchor="b" bIns="48600" lIns="97225" spcFirstLastPara="1" rIns="97225" wrap="square" tIns="486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34749165db6_0_131:notes"/>
          <p:cNvSpPr txBox="1"/>
          <p:nvPr>
            <p:ph idx="1" type="body"/>
          </p:nvPr>
        </p:nvSpPr>
        <p:spPr>
          <a:xfrm>
            <a:off x="710247" y="4924643"/>
            <a:ext cx="5682000" cy="4029300"/>
          </a:xfrm>
          <a:prstGeom prst="rect">
            <a:avLst/>
          </a:prstGeom>
        </p:spPr>
        <p:txBody>
          <a:bodyPr anchorCtr="0" anchor="t" bIns="49525" lIns="99050" spcFirstLastPara="1" rIns="99050" wrap="square" tIns="49525">
            <a:noAutofit/>
          </a:bodyPr>
          <a:lstStyle/>
          <a:p>
            <a:pPr indent="0" lvl="0" marL="0" rtl="0" algn="l">
              <a:spcBef>
                <a:spcPts val="0"/>
              </a:spcBef>
              <a:spcAft>
                <a:spcPts val="0"/>
              </a:spcAft>
              <a:buNone/>
            </a:pPr>
            <a:r>
              <a:t/>
            </a:r>
            <a:endParaRPr/>
          </a:p>
        </p:txBody>
      </p:sp>
      <p:sp>
        <p:nvSpPr>
          <p:cNvPr id="178" name="Google Shape;178;g34749165db6_0_131:notes"/>
          <p:cNvSpPr/>
          <p:nvPr>
            <p:ph idx="2" type="sldImg"/>
          </p:nvPr>
        </p:nvSpPr>
        <p:spPr>
          <a:xfrm>
            <a:off x="1420495" y="1279128"/>
            <a:ext cx="4261500" cy="34536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 name="Shape 14"/>
        <p:cNvGrpSpPr/>
        <p:nvPr/>
      </p:nvGrpSpPr>
      <p:grpSpPr>
        <a:xfrm>
          <a:off x="0" y="0"/>
          <a:ext cx="0" cy="0"/>
          <a:chOff x="0" y="0"/>
          <a:chExt cx="0" cy="0"/>
        </a:xfrm>
      </p:grpSpPr>
      <p:sp>
        <p:nvSpPr>
          <p:cNvPr id="15" name="Google Shape;15;p2"/>
          <p:cNvSpPr txBox="1"/>
          <p:nvPr>
            <p:ph type="ctrTitle"/>
          </p:nvPr>
        </p:nvSpPr>
        <p:spPr>
          <a:xfrm>
            <a:off x="751562" y="2642285"/>
            <a:ext cx="7763788" cy="1330434"/>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rgbClr val="6EDEBF"/>
              </a:buClr>
              <a:buSzPts val="3600"/>
              <a:buFont typeface="Noto Sans"/>
              <a:buNone/>
              <a:defRPr sz="3600">
                <a:latin typeface="Noto Sans"/>
                <a:ea typeface="Noto Sans"/>
                <a:cs typeface="Noto Sans"/>
                <a:sym typeface="Noto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 name="Google Shape;16;p2"/>
          <p:cNvSpPr txBox="1"/>
          <p:nvPr>
            <p:ph idx="1" type="subTitle"/>
          </p:nvPr>
        </p:nvSpPr>
        <p:spPr>
          <a:xfrm>
            <a:off x="751562" y="4194805"/>
            <a:ext cx="6676372" cy="1433675"/>
          </a:xfrm>
          <a:prstGeom prst="rect">
            <a:avLst/>
          </a:prstGeom>
          <a:noFill/>
          <a:ln>
            <a:noFill/>
          </a:ln>
        </p:spPr>
        <p:txBody>
          <a:bodyPr anchorCtr="0" anchor="t" bIns="45700" lIns="91425" spcFirstLastPara="1" rIns="91425" wrap="square" tIns="45700">
            <a:normAutofit/>
          </a:bodyPr>
          <a:lstStyle>
            <a:lvl1pPr lvl="0" algn="l">
              <a:lnSpc>
                <a:spcPct val="100000"/>
              </a:lnSpc>
              <a:spcBef>
                <a:spcPts val="1800"/>
              </a:spcBef>
              <a:spcAft>
                <a:spcPts val="0"/>
              </a:spcAft>
              <a:buClr>
                <a:srgbClr val="F2F2F2"/>
              </a:buClr>
              <a:buSzPts val="1800"/>
              <a:buNone/>
              <a:defRPr sz="1800">
                <a:latin typeface="Noto Sans"/>
                <a:ea typeface="Noto Sans"/>
                <a:cs typeface="Noto Sans"/>
                <a:sym typeface="Noto Sans"/>
              </a:defRPr>
            </a:lvl1pPr>
            <a:lvl2pPr lvl="1" algn="ctr">
              <a:lnSpc>
                <a:spcPct val="100000"/>
              </a:lnSpc>
              <a:spcBef>
                <a:spcPts val="600"/>
              </a:spcBef>
              <a:spcAft>
                <a:spcPts val="0"/>
              </a:spcAft>
              <a:buClr>
                <a:srgbClr val="D8D8D8"/>
              </a:buClr>
              <a:buSzPts val="2000"/>
              <a:buNone/>
              <a:defRPr sz="2000"/>
            </a:lvl2pPr>
            <a:lvl3pPr lvl="2" algn="ctr">
              <a:lnSpc>
                <a:spcPct val="100000"/>
              </a:lnSpc>
              <a:spcBef>
                <a:spcPts val="600"/>
              </a:spcBef>
              <a:spcAft>
                <a:spcPts val="0"/>
              </a:spcAft>
              <a:buClr>
                <a:schemeClr val="lt1"/>
              </a:buClr>
              <a:buSzPts val="1800"/>
              <a:buNone/>
              <a:defRPr sz="1800"/>
            </a:lvl3pPr>
            <a:lvl4pPr lvl="3" algn="ctr">
              <a:lnSpc>
                <a:spcPct val="100000"/>
              </a:lnSpc>
              <a:spcBef>
                <a:spcPts val="500"/>
              </a:spcBef>
              <a:spcAft>
                <a:spcPts val="0"/>
              </a:spcAft>
              <a:buClr>
                <a:schemeClr val="lt1"/>
              </a:buClr>
              <a:buSzPts val="1600"/>
              <a:buNone/>
              <a:defRPr sz="1600"/>
            </a:lvl4pPr>
            <a:lvl5pPr lvl="4" algn="ctr">
              <a:lnSpc>
                <a:spcPct val="100000"/>
              </a:lnSpc>
              <a:spcBef>
                <a:spcPts val="500"/>
              </a:spcBef>
              <a:spcAft>
                <a:spcPts val="0"/>
              </a:spcAft>
              <a:buClr>
                <a:schemeClr val="lt1"/>
              </a:buClr>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17" name="Google Shape;17;p2"/>
          <p:cNvSpPr txBox="1"/>
          <p:nvPr>
            <p:ph idx="11" type="ftr"/>
          </p:nvPr>
        </p:nvSpPr>
        <p:spPr>
          <a:xfrm>
            <a:off x="1785256" y="6356351"/>
            <a:ext cx="4329794"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atin typeface="Noto Sans Light"/>
                <a:ea typeface="Noto Sans Light"/>
                <a:cs typeface="Noto Sans Light"/>
                <a:sym typeface="Noto Sans Ligh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 name="Google Shape;18;p2"/>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pic>
        <p:nvPicPr>
          <p:cNvPr descr="deti3.png" id="19" name="Google Shape;19;p2"/>
          <p:cNvPicPr preferRelativeResize="0"/>
          <p:nvPr/>
        </p:nvPicPr>
        <p:blipFill rotWithShape="1">
          <a:blip r:embed="rId2">
            <a:alphaModFix/>
          </a:blip>
          <a:srcRect b="0" l="0" r="0" t="0"/>
          <a:stretch/>
        </p:blipFill>
        <p:spPr>
          <a:xfrm>
            <a:off x="5518129" y="5245866"/>
            <a:ext cx="2997221" cy="74655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4" name="Shape 64"/>
        <p:cNvGrpSpPr/>
        <p:nvPr/>
      </p:nvGrpSpPr>
      <p:grpSpPr>
        <a:xfrm>
          <a:off x="0" y="0"/>
          <a:ext cx="0" cy="0"/>
          <a:chOff x="0" y="0"/>
          <a:chExt cx="0" cy="0"/>
        </a:xfrm>
      </p:grpSpPr>
      <p:sp>
        <p:nvSpPr>
          <p:cNvPr id="65" name="Google Shape;65;p11"/>
          <p:cNvSpPr txBox="1"/>
          <p:nvPr>
            <p:ph idx="11" type="ftr"/>
          </p:nvPr>
        </p:nvSpPr>
        <p:spPr>
          <a:xfrm>
            <a:off x="1785256" y="6356351"/>
            <a:ext cx="4329794"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11"/>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7" name="Shape 67"/>
        <p:cNvGrpSpPr/>
        <p:nvPr/>
      </p:nvGrpSpPr>
      <p:grpSpPr>
        <a:xfrm>
          <a:off x="0" y="0"/>
          <a:ext cx="0" cy="0"/>
          <a:chOff x="0" y="0"/>
          <a:chExt cx="0" cy="0"/>
        </a:xfrm>
      </p:grpSpPr>
      <p:sp>
        <p:nvSpPr>
          <p:cNvPr id="68" name="Google Shape;68;p12"/>
          <p:cNvSpPr txBox="1"/>
          <p:nvPr>
            <p:ph type="title"/>
          </p:nvPr>
        </p:nvSpPr>
        <p:spPr>
          <a:xfrm>
            <a:off x="1785256" y="365127"/>
            <a:ext cx="6730093" cy="673632"/>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6EDEB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9" name="Google Shape;69;p12"/>
          <p:cNvSpPr txBox="1"/>
          <p:nvPr>
            <p:ph idx="1" type="body"/>
          </p:nvPr>
        </p:nvSpPr>
        <p:spPr>
          <a:xfrm rot="5400000">
            <a:off x="2618025" y="381553"/>
            <a:ext cx="5064557" cy="6730094"/>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800"/>
              </a:spcBef>
              <a:spcAft>
                <a:spcPts val="0"/>
              </a:spcAft>
              <a:buClr>
                <a:srgbClr val="F2F2F2"/>
              </a:buClr>
              <a:buSzPts val="1800"/>
              <a:buNone/>
              <a:defRPr/>
            </a:lvl1pPr>
            <a:lvl2pPr indent="-228600" lvl="1" marL="914400" algn="l">
              <a:lnSpc>
                <a:spcPct val="100000"/>
              </a:lnSpc>
              <a:spcBef>
                <a:spcPts val="600"/>
              </a:spcBef>
              <a:spcAft>
                <a:spcPts val="0"/>
              </a:spcAft>
              <a:buClr>
                <a:srgbClr val="D8D8D8"/>
              </a:buClr>
              <a:buSzPts val="1800"/>
              <a:buNone/>
              <a:defRPr/>
            </a:lvl2pPr>
            <a:lvl3pPr indent="-342900" lvl="2" marL="1371600" algn="l">
              <a:lnSpc>
                <a:spcPct val="100000"/>
              </a:lnSpc>
              <a:spcBef>
                <a:spcPts val="600"/>
              </a:spcBef>
              <a:spcAft>
                <a:spcPts val="0"/>
              </a:spcAft>
              <a:buClr>
                <a:schemeClr val="lt1"/>
              </a:buClr>
              <a:buSzPts val="1800"/>
              <a:buChar char="•"/>
              <a:defRPr/>
            </a:lvl3pPr>
            <a:lvl4pPr indent="-342900" lvl="3" marL="1828800" algn="l">
              <a:lnSpc>
                <a:spcPct val="100000"/>
              </a:lnSpc>
              <a:spcBef>
                <a:spcPts val="500"/>
              </a:spcBef>
              <a:spcAft>
                <a:spcPts val="0"/>
              </a:spcAft>
              <a:buClr>
                <a:schemeClr val="lt1"/>
              </a:buClr>
              <a:buSzPts val="1800"/>
              <a:buChar char="•"/>
              <a:defRPr/>
            </a:lvl4pPr>
            <a:lvl5pPr indent="-342900" lvl="4" marL="2286000" algn="l">
              <a:lnSpc>
                <a:spcPct val="10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0" name="Google Shape;70;p12"/>
          <p:cNvSpPr txBox="1"/>
          <p:nvPr>
            <p:ph idx="10" type="dt"/>
          </p:nvPr>
        </p:nvSpPr>
        <p:spPr>
          <a:xfrm>
            <a:off x="628650" y="6356351"/>
            <a:ext cx="20574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lt1"/>
                </a:solidFill>
                <a:latin typeface="Noto Sans"/>
                <a:ea typeface="Noto Sans"/>
                <a:cs typeface="Noto Sans"/>
                <a:sym typeface="Noto Sans"/>
              </a:defRPr>
            </a:lvl1pPr>
            <a:lvl2pPr lvl="1" marR="0" rtl="0" algn="l">
              <a:spcBef>
                <a:spcPts val="0"/>
              </a:spcBef>
              <a:spcAft>
                <a:spcPts val="0"/>
              </a:spcAft>
              <a:buSzPts val="1400"/>
              <a:buNone/>
              <a:defRPr b="0" i="0" sz="1800" u="none" cap="none" strike="noStrike">
                <a:solidFill>
                  <a:schemeClr val="lt1"/>
                </a:solidFill>
                <a:latin typeface="Noto Sans"/>
                <a:ea typeface="Noto Sans"/>
                <a:cs typeface="Noto Sans"/>
                <a:sym typeface="Noto Sans"/>
              </a:defRPr>
            </a:lvl2pPr>
            <a:lvl3pPr lvl="2" marR="0" rtl="0" algn="l">
              <a:spcBef>
                <a:spcPts val="0"/>
              </a:spcBef>
              <a:spcAft>
                <a:spcPts val="0"/>
              </a:spcAft>
              <a:buSzPts val="1400"/>
              <a:buNone/>
              <a:defRPr b="0" i="0" sz="1800" u="none" cap="none" strike="noStrike">
                <a:solidFill>
                  <a:schemeClr val="lt1"/>
                </a:solidFill>
                <a:latin typeface="Noto Sans"/>
                <a:ea typeface="Noto Sans"/>
                <a:cs typeface="Noto Sans"/>
                <a:sym typeface="Noto Sans"/>
              </a:defRPr>
            </a:lvl3pPr>
            <a:lvl4pPr lvl="3" marR="0" rtl="0" algn="l">
              <a:spcBef>
                <a:spcPts val="0"/>
              </a:spcBef>
              <a:spcAft>
                <a:spcPts val="0"/>
              </a:spcAft>
              <a:buSzPts val="1400"/>
              <a:buNone/>
              <a:defRPr b="0" i="0" sz="1800" u="none" cap="none" strike="noStrike">
                <a:solidFill>
                  <a:schemeClr val="lt1"/>
                </a:solidFill>
                <a:latin typeface="Noto Sans"/>
                <a:ea typeface="Noto Sans"/>
                <a:cs typeface="Noto Sans"/>
                <a:sym typeface="Noto Sans"/>
              </a:defRPr>
            </a:lvl4pPr>
            <a:lvl5pPr lvl="4" marR="0" rtl="0" algn="l">
              <a:spcBef>
                <a:spcPts val="0"/>
              </a:spcBef>
              <a:spcAft>
                <a:spcPts val="0"/>
              </a:spcAft>
              <a:buSzPts val="1400"/>
              <a:buNone/>
              <a:defRPr b="0" i="0" sz="1800" u="none" cap="none" strike="noStrike">
                <a:solidFill>
                  <a:schemeClr val="lt1"/>
                </a:solidFill>
                <a:latin typeface="Noto Sans"/>
                <a:ea typeface="Noto Sans"/>
                <a:cs typeface="Noto Sans"/>
                <a:sym typeface="Noto Sans"/>
              </a:defRPr>
            </a:lvl5pPr>
            <a:lvl6pPr lvl="5" marR="0" rtl="0" algn="l">
              <a:spcBef>
                <a:spcPts val="0"/>
              </a:spcBef>
              <a:spcAft>
                <a:spcPts val="0"/>
              </a:spcAft>
              <a:buSzPts val="1400"/>
              <a:buNone/>
              <a:defRPr b="0" i="0" sz="1800" u="none" cap="none" strike="noStrike">
                <a:solidFill>
                  <a:schemeClr val="lt1"/>
                </a:solidFill>
                <a:latin typeface="Noto Sans"/>
                <a:ea typeface="Noto Sans"/>
                <a:cs typeface="Noto Sans"/>
                <a:sym typeface="Noto Sans"/>
              </a:defRPr>
            </a:lvl6pPr>
            <a:lvl7pPr lvl="6" marR="0" rtl="0" algn="l">
              <a:spcBef>
                <a:spcPts val="0"/>
              </a:spcBef>
              <a:spcAft>
                <a:spcPts val="0"/>
              </a:spcAft>
              <a:buSzPts val="1400"/>
              <a:buNone/>
              <a:defRPr b="0" i="0" sz="1800" u="none" cap="none" strike="noStrike">
                <a:solidFill>
                  <a:schemeClr val="lt1"/>
                </a:solidFill>
                <a:latin typeface="Noto Sans"/>
                <a:ea typeface="Noto Sans"/>
                <a:cs typeface="Noto Sans"/>
                <a:sym typeface="Noto Sans"/>
              </a:defRPr>
            </a:lvl7pPr>
            <a:lvl8pPr lvl="7" marR="0" rtl="0" algn="l">
              <a:spcBef>
                <a:spcPts val="0"/>
              </a:spcBef>
              <a:spcAft>
                <a:spcPts val="0"/>
              </a:spcAft>
              <a:buSzPts val="1400"/>
              <a:buNone/>
              <a:defRPr b="0" i="0" sz="1800" u="none" cap="none" strike="noStrike">
                <a:solidFill>
                  <a:schemeClr val="lt1"/>
                </a:solidFill>
                <a:latin typeface="Noto Sans"/>
                <a:ea typeface="Noto Sans"/>
                <a:cs typeface="Noto Sans"/>
                <a:sym typeface="Noto Sans"/>
              </a:defRPr>
            </a:lvl8pPr>
            <a:lvl9pPr lvl="8" marR="0" rtl="0" algn="l">
              <a:spcBef>
                <a:spcPts val="0"/>
              </a:spcBef>
              <a:spcAft>
                <a:spcPts val="0"/>
              </a:spcAft>
              <a:buSzPts val="1400"/>
              <a:buNone/>
              <a:defRPr b="0" i="0" sz="1800" u="none" cap="none" strike="noStrike">
                <a:solidFill>
                  <a:schemeClr val="lt1"/>
                </a:solidFill>
                <a:latin typeface="Noto Sans"/>
                <a:ea typeface="Noto Sans"/>
                <a:cs typeface="Noto Sans"/>
                <a:sym typeface="Noto Sans"/>
              </a:defRPr>
            </a:lvl9pPr>
          </a:lstStyle>
          <a:p/>
        </p:txBody>
      </p:sp>
      <p:sp>
        <p:nvSpPr>
          <p:cNvPr id="71" name="Google Shape;71;p12"/>
          <p:cNvSpPr txBox="1"/>
          <p:nvPr>
            <p:ph idx="11" type="ftr"/>
          </p:nvPr>
        </p:nvSpPr>
        <p:spPr>
          <a:xfrm>
            <a:off x="1785256" y="6356351"/>
            <a:ext cx="4329794"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12"/>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3" name="Shape 73"/>
        <p:cNvGrpSpPr/>
        <p:nvPr/>
      </p:nvGrpSpPr>
      <p:grpSpPr>
        <a:xfrm>
          <a:off x="0" y="0"/>
          <a:ext cx="0" cy="0"/>
          <a:chOff x="0" y="0"/>
          <a:chExt cx="0" cy="0"/>
        </a:xfrm>
      </p:grpSpPr>
      <p:sp>
        <p:nvSpPr>
          <p:cNvPr id="74" name="Google Shape;74;p13"/>
          <p:cNvSpPr txBox="1"/>
          <p:nvPr>
            <p:ph type="title"/>
          </p:nvPr>
        </p:nvSpPr>
        <p:spPr>
          <a:xfrm rot="5400000">
            <a:off x="4623594" y="2285207"/>
            <a:ext cx="5811838" cy="1971675"/>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6EDEB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5" name="Google Shape;75;p13"/>
          <p:cNvSpPr txBox="1"/>
          <p:nvPr>
            <p:ph idx="1" type="body"/>
          </p:nvPr>
        </p:nvSpPr>
        <p:spPr>
          <a:xfrm rot="5400000">
            <a:off x="623094" y="370681"/>
            <a:ext cx="5811838" cy="5800725"/>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800"/>
              </a:spcBef>
              <a:spcAft>
                <a:spcPts val="0"/>
              </a:spcAft>
              <a:buClr>
                <a:srgbClr val="F2F2F2"/>
              </a:buClr>
              <a:buSzPts val="1800"/>
              <a:buNone/>
              <a:defRPr/>
            </a:lvl1pPr>
            <a:lvl2pPr indent="-228600" lvl="1" marL="914400" algn="l">
              <a:lnSpc>
                <a:spcPct val="100000"/>
              </a:lnSpc>
              <a:spcBef>
                <a:spcPts val="600"/>
              </a:spcBef>
              <a:spcAft>
                <a:spcPts val="0"/>
              </a:spcAft>
              <a:buClr>
                <a:srgbClr val="D8D8D8"/>
              </a:buClr>
              <a:buSzPts val="1800"/>
              <a:buNone/>
              <a:defRPr/>
            </a:lvl2pPr>
            <a:lvl3pPr indent="-342900" lvl="2" marL="1371600" algn="l">
              <a:lnSpc>
                <a:spcPct val="100000"/>
              </a:lnSpc>
              <a:spcBef>
                <a:spcPts val="600"/>
              </a:spcBef>
              <a:spcAft>
                <a:spcPts val="0"/>
              </a:spcAft>
              <a:buClr>
                <a:schemeClr val="lt1"/>
              </a:buClr>
              <a:buSzPts val="1800"/>
              <a:buChar char="•"/>
              <a:defRPr/>
            </a:lvl3pPr>
            <a:lvl4pPr indent="-342900" lvl="3" marL="1828800" algn="l">
              <a:lnSpc>
                <a:spcPct val="100000"/>
              </a:lnSpc>
              <a:spcBef>
                <a:spcPts val="500"/>
              </a:spcBef>
              <a:spcAft>
                <a:spcPts val="0"/>
              </a:spcAft>
              <a:buClr>
                <a:schemeClr val="lt1"/>
              </a:buClr>
              <a:buSzPts val="1800"/>
              <a:buChar char="•"/>
              <a:defRPr/>
            </a:lvl4pPr>
            <a:lvl5pPr indent="-342900" lvl="4" marL="2286000" algn="l">
              <a:lnSpc>
                <a:spcPct val="10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6" name="Google Shape;76;p13"/>
          <p:cNvSpPr txBox="1"/>
          <p:nvPr>
            <p:ph idx="10" type="dt"/>
          </p:nvPr>
        </p:nvSpPr>
        <p:spPr>
          <a:xfrm>
            <a:off x="628650" y="6356351"/>
            <a:ext cx="20574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lt1"/>
                </a:solidFill>
                <a:latin typeface="Noto Sans"/>
                <a:ea typeface="Noto Sans"/>
                <a:cs typeface="Noto Sans"/>
                <a:sym typeface="Noto Sans"/>
              </a:defRPr>
            </a:lvl1pPr>
            <a:lvl2pPr lvl="1" marR="0" rtl="0" algn="l">
              <a:spcBef>
                <a:spcPts val="0"/>
              </a:spcBef>
              <a:spcAft>
                <a:spcPts val="0"/>
              </a:spcAft>
              <a:buSzPts val="1400"/>
              <a:buNone/>
              <a:defRPr b="0" i="0" sz="1800" u="none" cap="none" strike="noStrike">
                <a:solidFill>
                  <a:schemeClr val="lt1"/>
                </a:solidFill>
                <a:latin typeface="Noto Sans"/>
                <a:ea typeface="Noto Sans"/>
                <a:cs typeface="Noto Sans"/>
                <a:sym typeface="Noto Sans"/>
              </a:defRPr>
            </a:lvl2pPr>
            <a:lvl3pPr lvl="2" marR="0" rtl="0" algn="l">
              <a:spcBef>
                <a:spcPts val="0"/>
              </a:spcBef>
              <a:spcAft>
                <a:spcPts val="0"/>
              </a:spcAft>
              <a:buSzPts val="1400"/>
              <a:buNone/>
              <a:defRPr b="0" i="0" sz="1800" u="none" cap="none" strike="noStrike">
                <a:solidFill>
                  <a:schemeClr val="lt1"/>
                </a:solidFill>
                <a:latin typeface="Noto Sans"/>
                <a:ea typeface="Noto Sans"/>
                <a:cs typeface="Noto Sans"/>
                <a:sym typeface="Noto Sans"/>
              </a:defRPr>
            </a:lvl3pPr>
            <a:lvl4pPr lvl="3" marR="0" rtl="0" algn="l">
              <a:spcBef>
                <a:spcPts val="0"/>
              </a:spcBef>
              <a:spcAft>
                <a:spcPts val="0"/>
              </a:spcAft>
              <a:buSzPts val="1400"/>
              <a:buNone/>
              <a:defRPr b="0" i="0" sz="1800" u="none" cap="none" strike="noStrike">
                <a:solidFill>
                  <a:schemeClr val="lt1"/>
                </a:solidFill>
                <a:latin typeface="Noto Sans"/>
                <a:ea typeface="Noto Sans"/>
                <a:cs typeface="Noto Sans"/>
                <a:sym typeface="Noto Sans"/>
              </a:defRPr>
            </a:lvl4pPr>
            <a:lvl5pPr lvl="4" marR="0" rtl="0" algn="l">
              <a:spcBef>
                <a:spcPts val="0"/>
              </a:spcBef>
              <a:spcAft>
                <a:spcPts val="0"/>
              </a:spcAft>
              <a:buSzPts val="1400"/>
              <a:buNone/>
              <a:defRPr b="0" i="0" sz="1800" u="none" cap="none" strike="noStrike">
                <a:solidFill>
                  <a:schemeClr val="lt1"/>
                </a:solidFill>
                <a:latin typeface="Noto Sans"/>
                <a:ea typeface="Noto Sans"/>
                <a:cs typeface="Noto Sans"/>
                <a:sym typeface="Noto Sans"/>
              </a:defRPr>
            </a:lvl5pPr>
            <a:lvl6pPr lvl="5" marR="0" rtl="0" algn="l">
              <a:spcBef>
                <a:spcPts val="0"/>
              </a:spcBef>
              <a:spcAft>
                <a:spcPts val="0"/>
              </a:spcAft>
              <a:buSzPts val="1400"/>
              <a:buNone/>
              <a:defRPr b="0" i="0" sz="1800" u="none" cap="none" strike="noStrike">
                <a:solidFill>
                  <a:schemeClr val="lt1"/>
                </a:solidFill>
                <a:latin typeface="Noto Sans"/>
                <a:ea typeface="Noto Sans"/>
                <a:cs typeface="Noto Sans"/>
                <a:sym typeface="Noto Sans"/>
              </a:defRPr>
            </a:lvl6pPr>
            <a:lvl7pPr lvl="6" marR="0" rtl="0" algn="l">
              <a:spcBef>
                <a:spcPts val="0"/>
              </a:spcBef>
              <a:spcAft>
                <a:spcPts val="0"/>
              </a:spcAft>
              <a:buSzPts val="1400"/>
              <a:buNone/>
              <a:defRPr b="0" i="0" sz="1800" u="none" cap="none" strike="noStrike">
                <a:solidFill>
                  <a:schemeClr val="lt1"/>
                </a:solidFill>
                <a:latin typeface="Noto Sans"/>
                <a:ea typeface="Noto Sans"/>
                <a:cs typeface="Noto Sans"/>
                <a:sym typeface="Noto Sans"/>
              </a:defRPr>
            </a:lvl7pPr>
            <a:lvl8pPr lvl="7" marR="0" rtl="0" algn="l">
              <a:spcBef>
                <a:spcPts val="0"/>
              </a:spcBef>
              <a:spcAft>
                <a:spcPts val="0"/>
              </a:spcAft>
              <a:buSzPts val="1400"/>
              <a:buNone/>
              <a:defRPr b="0" i="0" sz="1800" u="none" cap="none" strike="noStrike">
                <a:solidFill>
                  <a:schemeClr val="lt1"/>
                </a:solidFill>
                <a:latin typeface="Noto Sans"/>
                <a:ea typeface="Noto Sans"/>
                <a:cs typeface="Noto Sans"/>
                <a:sym typeface="Noto Sans"/>
              </a:defRPr>
            </a:lvl8pPr>
            <a:lvl9pPr lvl="8" marR="0" rtl="0" algn="l">
              <a:spcBef>
                <a:spcPts val="0"/>
              </a:spcBef>
              <a:spcAft>
                <a:spcPts val="0"/>
              </a:spcAft>
              <a:buSzPts val="1400"/>
              <a:buNone/>
              <a:defRPr b="0" i="0" sz="1800" u="none" cap="none" strike="noStrike">
                <a:solidFill>
                  <a:schemeClr val="lt1"/>
                </a:solidFill>
                <a:latin typeface="Noto Sans"/>
                <a:ea typeface="Noto Sans"/>
                <a:cs typeface="Noto Sans"/>
                <a:sym typeface="Noto Sans"/>
              </a:defRPr>
            </a:lvl9pPr>
          </a:lstStyle>
          <a:p/>
        </p:txBody>
      </p:sp>
      <p:sp>
        <p:nvSpPr>
          <p:cNvPr id="77" name="Google Shape;77;p13"/>
          <p:cNvSpPr txBox="1"/>
          <p:nvPr>
            <p:ph idx="11" type="ftr"/>
          </p:nvPr>
        </p:nvSpPr>
        <p:spPr>
          <a:xfrm>
            <a:off x="1785256" y="6356351"/>
            <a:ext cx="4329794"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13"/>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9" name="Shape 79"/>
        <p:cNvGrpSpPr/>
        <p:nvPr/>
      </p:nvGrpSpPr>
      <p:grpSpPr>
        <a:xfrm>
          <a:off x="0" y="0"/>
          <a:ext cx="0" cy="0"/>
          <a:chOff x="0" y="0"/>
          <a:chExt cx="0" cy="0"/>
        </a:xfrm>
      </p:grpSpPr>
      <p:sp>
        <p:nvSpPr>
          <p:cNvPr id="80" name="Google Shape;80;p14"/>
          <p:cNvSpPr txBox="1"/>
          <p:nvPr>
            <p:ph type="title"/>
          </p:nvPr>
        </p:nvSpPr>
        <p:spPr>
          <a:xfrm>
            <a:off x="629841" y="457200"/>
            <a:ext cx="2949300"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rgbClr val="5DF3C9"/>
              </a:buClr>
              <a:buSzPts val="2800"/>
              <a:buFont typeface="Arial"/>
              <a:buNone/>
              <a:defRPr sz="2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1" name="Google Shape;81;p14"/>
          <p:cNvSpPr txBox="1"/>
          <p:nvPr>
            <p:ph idx="1" type="body"/>
          </p:nvPr>
        </p:nvSpPr>
        <p:spPr>
          <a:xfrm>
            <a:off x="3887391" y="987426"/>
            <a:ext cx="4629300" cy="4873500"/>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200"/>
              </a:spcBef>
              <a:spcAft>
                <a:spcPts val="0"/>
              </a:spcAft>
              <a:buClr>
                <a:srgbClr val="F2F2F2"/>
              </a:buClr>
              <a:buSzPts val="2800"/>
              <a:buNone/>
              <a:defRPr sz="2800"/>
            </a:lvl1pPr>
            <a:lvl2pPr indent="-228600" lvl="1" marL="914400" algn="l">
              <a:lnSpc>
                <a:spcPct val="90000"/>
              </a:lnSpc>
              <a:spcBef>
                <a:spcPts val="600"/>
              </a:spcBef>
              <a:spcAft>
                <a:spcPts val="0"/>
              </a:spcAft>
              <a:buClr>
                <a:srgbClr val="D8D8D8"/>
              </a:buClr>
              <a:buSzPts val="2400"/>
              <a:buNone/>
              <a:defRPr sz="2400"/>
            </a:lvl2pPr>
            <a:lvl3pPr indent="-355600" lvl="2" marL="1371600" algn="l">
              <a:lnSpc>
                <a:spcPct val="90000"/>
              </a:lnSpc>
              <a:spcBef>
                <a:spcPts val="600"/>
              </a:spcBef>
              <a:spcAft>
                <a:spcPts val="0"/>
              </a:spcAft>
              <a:buSzPts val="2000"/>
              <a:buChar char="•"/>
              <a:defRPr sz="2000"/>
            </a:lvl3pPr>
            <a:lvl4pPr indent="-342900" lvl="3" marL="1828800" algn="l">
              <a:lnSpc>
                <a:spcPct val="90000"/>
              </a:lnSpc>
              <a:spcBef>
                <a:spcPts val="500"/>
              </a:spcBef>
              <a:spcAft>
                <a:spcPts val="0"/>
              </a:spcAft>
              <a:buClr>
                <a:schemeClr val="lt1"/>
              </a:buClr>
              <a:buSzPts val="1800"/>
              <a:buChar char="•"/>
              <a:defRPr sz="1800"/>
            </a:lvl4pPr>
            <a:lvl5pPr indent="-342900" lvl="4" marL="2286000" algn="l">
              <a:lnSpc>
                <a:spcPct val="90000"/>
              </a:lnSpc>
              <a:spcBef>
                <a:spcPts val="500"/>
              </a:spcBef>
              <a:spcAft>
                <a:spcPts val="0"/>
              </a:spcAft>
              <a:buClr>
                <a:schemeClr val="lt1"/>
              </a:buClr>
              <a:buSzPts val="1800"/>
              <a:buChar char="•"/>
              <a:defRPr sz="18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82" name="Google Shape;82;p14"/>
          <p:cNvSpPr txBox="1"/>
          <p:nvPr>
            <p:ph idx="2" type="body"/>
          </p:nvPr>
        </p:nvSpPr>
        <p:spPr>
          <a:xfrm>
            <a:off x="629841" y="2057400"/>
            <a:ext cx="2949300" cy="3811500"/>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200"/>
              </a:spcBef>
              <a:spcAft>
                <a:spcPts val="0"/>
              </a:spcAft>
              <a:buClr>
                <a:srgbClr val="F2F2F2"/>
              </a:buClr>
              <a:buSzPts val="1800"/>
              <a:buNone/>
              <a:defRPr sz="1800"/>
            </a:lvl1pPr>
            <a:lvl2pPr indent="-228600" lvl="1" marL="914400" algn="l">
              <a:lnSpc>
                <a:spcPct val="90000"/>
              </a:lnSpc>
              <a:spcBef>
                <a:spcPts val="600"/>
              </a:spcBef>
              <a:spcAft>
                <a:spcPts val="0"/>
              </a:spcAft>
              <a:buClr>
                <a:srgbClr val="D8D8D8"/>
              </a:buClr>
              <a:buSzPts val="1400"/>
              <a:buNone/>
              <a:defRPr sz="1400"/>
            </a:lvl2pPr>
            <a:lvl3pPr indent="-228600" lvl="2" marL="1371600" algn="l">
              <a:lnSpc>
                <a:spcPct val="90000"/>
              </a:lnSpc>
              <a:spcBef>
                <a:spcPts val="600"/>
              </a:spcBef>
              <a:spcAft>
                <a:spcPts val="0"/>
              </a:spcAft>
              <a:buSzPts val="1200"/>
              <a:buNone/>
              <a:defRPr sz="1200"/>
            </a:lvl3pPr>
            <a:lvl4pPr indent="-228600" lvl="3" marL="1828800" algn="l">
              <a:lnSpc>
                <a:spcPct val="90000"/>
              </a:lnSpc>
              <a:spcBef>
                <a:spcPts val="500"/>
              </a:spcBef>
              <a:spcAft>
                <a:spcPts val="0"/>
              </a:spcAft>
              <a:buClr>
                <a:schemeClr val="lt1"/>
              </a:buClr>
              <a:buSzPts val="1000"/>
              <a:buNone/>
              <a:defRPr sz="1000"/>
            </a:lvl4pPr>
            <a:lvl5pPr indent="-228600" lvl="4" marL="2286000" algn="l">
              <a:lnSpc>
                <a:spcPct val="90000"/>
              </a:lnSpc>
              <a:spcBef>
                <a:spcPts val="500"/>
              </a:spcBef>
              <a:spcAft>
                <a:spcPts val="0"/>
              </a:spcAft>
              <a:buClr>
                <a:schemeClr val="lt1"/>
              </a:buClr>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83" name="Google Shape;83;p14"/>
          <p:cNvSpPr txBox="1"/>
          <p:nvPr>
            <p:ph idx="10" type="dt"/>
          </p:nvPr>
        </p:nvSpPr>
        <p:spPr>
          <a:xfrm>
            <a:off x="628650" y="6356351"/>
            <a:ext cx="2057400" cy="365100"/>
          </a:xfrm>
          <a:prstGeom prst="rect">
            <a:avLst/>
          </a:prstGeom>
          <a:noFill/>
          <a:ln>
            <a:noFill/>
          </a:ln>
        </p:spPr>
        <p:txBody>
          <a:bodyPr anchorCtr="0" anchor="t" bIns="45700" lIns="91425" spcFirstLastPara="1" rIns="91425" wrap="square" tIns="45700">
            <a:noAutofit/>
          </a:bodyPr>
          <a:lstStyle>
            <a:lvl1pPr lvl="0" marR="0" algn="l">
              <a:spcBef>
                <a:spcPts val="0"/>
              </a:spcBef>
              <a:spcAft>
                <a:spcPts val="0"/>
              </a:spcAft>
              <a:buSzPts val="1400"/>
              <a:buNone/>
              <a:defRPr sz="1800">
                <a:solidFill>
                  <a:schemeClr val="lt1"/>
                </a:solidFill>
                <a:latin typeface="Arial"/>
                <a:ea typeface="Arial"/>
                <a:cs typeface="Arial"/>
                <a:sym typeface="Arial"/>
              </a:defRPr>
            </a:lvl1pPr>
            <a:lvl2pPr lvl="1" marR="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84" name="Google Shape;84;p14"/>
          <p:cNvSpPr txBox="1"/>
          <p:nvPr>
            <p:ph idx="11" type="ftr"/>
          </p:nvPr>
        </p:nvSpPr>
        <p:spPr>
          <a:xfrm>
            <a:off x="628650" y="6356351"/>
            <a:ext cx="5486400" cy="365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 name="Google Shape;85;p14"/>
          <p:cNvSpPr txBox="1"/>
          <p:nvPr>
            <p:ph idx="12" type="sldNum"/>
          </p:nvPr>
        </p:nvSpPr>
        <p:spPr>
          <a:xfrm>
            <a:off x="6457950" y="6356351"/>
            <a:ext cx="2057400" cy="3651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and Content">
  <p:cSld name="3_Title and Content">
    <p:spTree>
      <p:nvGrpSpPr>
        <p:cNvPr id="86" name="Shape 86"/>
        <p:cNvGrpSpPr/>
        <p:nvPr/>
      </p:nvGrpSpPr>
      <p:grpSpPr>
        <a:xfrm>
          <a:off x="0" y="0"/>
          <a:ext cx="0" cy="0"/>
          <a:chOff x="0" y="0"/>
          <a:chExt cx="0" cy="0"/>
        </a:xfrm>
      </p:grpSpPr>
      <p:sp>
        <p:nvSpPr>
          <p:cNvPr id="87" name="Google Shape;87;p15"/>
          <p:cNvSpPr txBox="1"/>
          <p:nvPr>
            <p:ph type="title"/>
          </p:nvPr>
        </p:nvSpPr>
        <p:spPr>
          <a:xfrm>
            <a:off x="6086474" y="485774"/>
            <a:ext cx="2829000" cy="6858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6EDEBF"/>
              </a:buClr>
              <a:buSzPts val="1800"/>
              <a:buFont typeface="Noto Sans"/>
              <a:buNone/>
              <a:defRPr sz="1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8" name="Google Shape;88;p15"/>
          <p:cNvSpPr txBox="1"/>
          <p:nvPr>
            <p:ph idx="1" type="body"/>
          </p:nvPr>
        </p:nvSpPr>
        <p:spPr>
          <a:xfrm>
            <a:off x="6086474" y="1293812"/>
            <a:ext cx="2829000" cy="4891200"/>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800"/>
              </a:spcBef>
              <a:spcAft>
                <a:spcPts val="0"/>
              </a:spcAft>
              <a:buClr>
                <a:srgbClr val="F2F2F2"/>
              </a:buClr>
              <a:buSzPts val="1400"/>
              <a:buNone/>
              <a:defRPr sz="1400"/>
            </a:lvl1pPr>
            <a:lvl2pPr indent="-228600" lvl="1" marL="914400" algn="l">
              <a:lnSpc>
                <a:spcPct val="100000"/>
              </a:lnSpc>
              <a:spcBef>
                <a:spcPts val="600"/>
              </a:spcBef>
              <a:spcAft>
                <a:spcPts val="0"/>
              </a:spcAft>
              <a:buClr>
                <a:srgbClr val="D8D8D8"/>
              </a:buClr>
              <a:buSzPts val="1200"/>
              <a:buNone/>
              <a:defRPr sz="1200"/>
            </a:lvl2pPr>
            <a:lvl3pPr indent="-298450" lvl="2" marL="1371600" algn="l">
              <a:lnSpc>
                <a:spcPct val="100000"/>
              </a:lnSpc>
              <a:spcBef>
                <a:spcPts val="600"/>
              </a:spcBef>
              <a:spcAft>
                <a:spcPts val="0"/>
              </a:spcAft>
              <a:buClr>
                <a:schemeClr val="lt1"/>
              </a:buClr>
              <a:buSzPts val="1100"/>
              <a:buChar char="•"/>
              <a:defRPr sz="1100"/>
            </a:lvl3pPr>
            <a:lvl4pPr indent="-295275" lvl="3" marL="1828800" algn="l">
              <a:lnSpc>
                <a:spcPct val="100000"/>
              </a:lnSpc>
              <a:spcBef>
                <a:spcPts val="500"/>
              </a:spcBef>
              <a:spcAft>
                <a:spcPts val="0"/>
              </a:spcAft>
              <a:buClr>
                <a:schemeClr val="lt1"/>
              </a:buClr>
              <a:buSzPts val="1050"/>
              <a:buChar char="•"/>
              <a:defRPr sz="1050"/>
            </a:lvl4pPr>
            <a:lvl5pPr indent="-295275" lvl="4" marL="2286000" algn="l">
              <a:lnSpc>
                <a:spcPct val="100000"/>
              </a:lnSpc>
              <a:spcBef>
                <a:spcPts val="500"/>
              </a:spcBef>
              <a:spcAft>
                <a:spcPts val="0"/>
              </a:spcAft>
              <a:buClr>
                <a:schemeClr val="lt1"/>
              </a:buClr>
              <a:buSzPts val="1050"/>
              <a:buChar char="•"/>
              <a:defRPr sz="1050"/>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89" name="Google Shape;89;p15"/>
          <p:cNvSpPr txBox="1"/>
          <p:nvPr>
            <p:ph idx="11" type="ftr"/>
          </p:nvPr>
        </p:nvSpPr>
        <p:spPr>
          <a:xfrm>
            <a:off x="1785256" y="6356351"/>
            <a:ext cx="4329900" cy="365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0" name="Google Shape;90;p15"/>
          <p:cNvSpPr txBox="1"/>
          <p:nvPr>
            <p:ph idx="12" type="sldNum"/>
          </p:nvPr>
        </p:nvSpPr>
        <p:spPr>
          <a:xfrm>
            <a:off x="6457950" y="6356351"/>
            <a:ext cx="2057400" cy="3651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cxnSp>
        <p:nvCxnSpPr>
          <p:cNvPr id="91" name="Google Shape;91;p15"/>
          <p:cNvCxnSpPr/>
          <p:nvPr/>
        </p:nvCxnSpPr>
        <p:spPr>
          <a:xfrm flipH="1" rot="10800000">
            <a:off x="638175" y="831900"/>
            <a:ext cx="5286300" cy="6300"/>
          </a:xfrm>
          <a:prstGeom prst="straightConnector1">
            <a:avLst/>
          </a:prstGeom>
          <a:noFill/>
          <a:ln cap="flat" cmpd="sng" w="9525">
            <a:solidFill>
              <a:srgbClr val="909396"/>
            </a:solidFill>
            <a:prstDash val="solid"/>
            <a:miter lim="800000"/>
            <a:headEnd len="sm" w="sm" type="none"/>
            <a:tailEnd len="sm" w="sm" type="none"/>
          </a:ln>
        </p:spPr>
      </p:cxnSp>
      <p:sp>
        <p:nvSpPr>
          <p:cNvPr id="92" name="Google Shape;92;p15"/>
          <p:cNvSpPr txBox="1"/>
          <p:nvPr>
            <p:ph idx="2" type="body"/>
          </p:nvPr>
        </p:nvSpPr>
        <p:spPr>
          <a:xfrm>
            <a:off x="1314451" y="857250"/>
            <a:ext cx="4676700" cy="247800"/>
          </a:xfrm>
          <a:prstGeom prst="rect">
            <a:avLst/>
          </a:prstGeom>
          <a:noFill/>
          <a:ln>
            <a:noFill/>
          </a:ln>
        </p:spPr>
        <p:txBody>
          <a:bodyPr anchorCtr="0" anchor="t" bIns="45700" lIns="36000" spcFirstLastPara="1" rIns="36000" wrap="square" tIns="45700">
            <a:normAutofit/>
          </a:bodyPr>
          <a:lstStyle>
            <a:lvl1pPr indent="-228600" lvl="0" marL="457200" algn="l">
              <a:lnSpc>
                <a:spcPct val="100000"/>
              </a:lnSpc>
              <a:spcBef>
                <a:spcPts val="1800"/>
              </a:spcBef>
              <a:spcAft>
                <a:spcPts val="0"/>
              </a:spcAft>
              <a:buClr>
                <a:srgbClr val="939599"/>
              </a:buClr>
              <a:buSzPts val="2000"/>
              <a:buNone/>
              <a:defRPr>
                <a:solidFill>
                  <a:srgbClr val="939599"/>
                </a:solidFill>
                <a:latin typeface="Noto Sans"/>
                <a:ea typeface="Noto Sans"/>
                <a:cs typeface="Noto Sans"/>
                <a:sym typeface="Noto Sans"/>
              </a:defRPr>
            </a:lvl1pPr>
            <a:lvl2pPr indent="-228600" lvl="1" marL="914400" algn="l">
              <a:lnSpc>
                <a:spcPct val="100000"/>
              </a:lnSpc>
              <a:spcBef>
                <a:spcPts val="600"/>
              </a:spcBef>
              <a:spcAft>
                <a:spcPts val="0"/>
              </a:spcAft>
              <a:buClr>
                <a:srgbClr val="D8D8D8"/>
              </a:buClr>
              <a:buSzPts val="1800"/>
              <a:buNone/>
              <a:defRPr/>
            </a:lvl2pPr>
            <a:lvl3pPr indent="-342900" lvl="2" marL="1371600" algn="l">
              <a:lnSpc>
                <a:spcPct val="100000"/>
              </a:lnSpc>
              <a:spcBef>
                <a:spcPts val="600"/>
              </a:spcBef>
              <a:spcAft>
                <a:spcPts val="0"/>
              </a:spcAft>
              <a:buClr>
                <a:schemeClr val="lt1"/>
              </a:buClr>
              <a:buSzPts val="1800"/>
              <a:buChar char="•"/>
              <a:defRPr/>
            </a:lvl3pPr>
            <a:lvl4pPr indent="-342900" lvl="3" marL="1828800" algn="l">
              <a:lnSpc>
                <a:spcPct val="100000"/>
              </a:lnSpc>
              <a:spcBef>
                <a:spcPts val="500"/>
              </a:spcBef>
              <a:spcAft>
                <a:spcPts val="0"/>
              </a:spcAft>
              <a:buClr>
                <a:schemeClr val="lt1"/>
              </a:buClr>
              <a:buSzPts val="1800"/>
              <a:buChar char="•"/>
              <a:defRPr/>
            </a:lvl4pPr>
            <a:lvl5pPr indent="-342900" lvl="4" marL="2286000" algn="l">
              <a:lnSpc>
                <a:spcPct val="10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3" name="Google Shape;93;p15"/>
          <p:cNvSpPr txBox="1"/>
          <p:nvPr/>
        </p:nvSpPr>
        <p:spPr>
          <a:xfrm>
            <a:off x="595313" y="857643"/>
            <a:ext cx="1295400" cy="313800"/>
          </a:xfrm>
          <a:prstGeom prst="rect">
            <a:avLst/>
          </a:prstGeom>
          <a:noFill/>
          <a:ln>
            <a:noFill/>
          </a:ln>
        </p:spPr>
        <p:txBody>
          <a:bodyPr anchorCtr="0" anchor="t" bIns="45700" lIns="36000" spcFirstLastPara="1" rIns="36000" wrap="square" tIns="45700">
            <a:normAutofit/>
          </a:bodyPr>
          <a:lstStyle/>
          <a:p>
            <a:pPr indent="0" lvl="0" marL="0" marR="0" rtl="0" algn="l">
              <a:lnSpc>
                <a:spcPct val="90000"/>
              </a:lnSpc>
              <a:spcBef>
                <a:spcPts val="0"/>
              </a:spcBef>
              <a:spcAft>
                <a:spcPts val="0"/>
              </a:spcAft>
              <a:buClr>
                <a:srgbClr val="84B7D4"/>
              </a:buClr>
              <a:buSzPts val="1600"/>
              <a:buFont typeface="Arial"/>
              <a:buNone/>
            </a:pPr>
            <a:r>
              <a:rPr lang="en-US" sz="1600">
                <a:solidFill>
                  <a:srgbClr val="84B7D4"/>
                </a:solidFill>
                <a:latin typeface="Noto Sans"/>
                <a:ea typeface="Noto Sans"/>
                <a:cs typeface="Noto Sans"/>
                <a:sym typeface="Noto Sans"/>
              </a:rPr>
              <a:t>Figure</a:t>
            </a:r>
            <a:endParaRPr sz="1600">
              <a:solidFill>
                <a:srgbClr val="84B7D4"/>
              </a:solidFill>
              <a:latin typeface="Noto Sans"/>
              <a:ea typeface="Noto Sans"/>
              <a:cs typeface="Noto Sans"/>
              <a:sym typeface="Noto Sans"/>
            </a:endParaRPr>
          </a:p>
        </p:txBody>
      </p:sp>
      <p:pic>
        <p:nvPicPr>
          <p:cNvPr id="94" name="Google Shape;94;p15"/>
          <p:cNvPicPr preferRelativeResize="0"/>
          <p:nvPr/>
        </p:nvPicPr>
        <p:blipFill rotWithShape="1">
          <a:blip r:embed="rId2">
            <a:alphaModFix/>
          </a:blip>
          <a:srcRect b="0" l="0" r="0" t="0"/>
          <a:stretch/>
        </p:blipFill>
        <p:spPr>
          <a:xfrm>
            <a:off x="9621961" y="5180806"/>
            <a:ext cx="2841775" cy="2008188"/>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0" name="Shape 20"/>
        <p:cNvGrpSpPr/>
        <p:nvPr/>
      </p:nvGrpSpPr>
      <p:grpSpPr>
        <a:xfrm>
          <a:off x="0" y="0"/>
          <a:ext cx="0" cy="0"/>
          <a:chOff x="0" y="0"/>
          <a:chExt cx="0" cy="0"/>
        </a:xfrm>
      </p:grpSpPr>
      <p:sp>
        <p:nvSpPr>
          <p:cNvPr id="21" name="Google Shape;21;p3"/>
          <p:cNvSpPr txBox="1"/>
          <p:nvPr>
            <p:ph type="title"/>
          </p:nvPr>
        </p:nvSpPr>
        <p:spPr>
          <a:xfrm>
            <a:off x="1785256" y="365126"/>
            <a:ext cx="6730094" cy="760289"/>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6EDEBF"/>
              </a:buClr>
              <a:buSzPts val="2800"/>
              <a:buFont typeface="Noto Sans"/>
              <a:buNone/>
              <a:defRPr sz="2800">
                <a:latin typeface="Noto Sans"/>
                <a:ea typeface="Noto Sans"/>
                <a:cs typeface="Noto Sans"/>
                <a:sym typeface="Noto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2" name="Google Shape;22;p3"/>
          <p:cNvSpPr txBox="1"/>
          <p:nvPr>
            <p:ph idx="1" type="body"/>
          </p:nvPr>
        </p:nvSpPr>
        <p:spPr>
          <a:xfrm>
            <a:off x="1785254" y="1371601"/>
            <a:ext cx="6730095" cy="4805362"/>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800"/>
              </a:spcBef>
              <a:spcAft>
                <a:spcPts val="0"/>
              </a:spcAft>
              <a:buClr>
                <a:srgbClr val="F2F2F2"/>
              </a:buClr>
              <a:buSzPts val="2000"/>
              <a:buNone/>
              <a:defRPr sz="2000">
                <a:latin typeface="Noto Sans"/>
                <a:ea typeface="Noto Sans"/>
                <a:cs typeface="Noto Sans"/>
                <a:sym typeface="Noto Sans"/>
              </a:defRPr>
            </a:lvl1pPr>
            <a:lvl2pPr indent="-228600" lvl="1" marL="914400" algn="l">
              <a:lnSpc>
                <a:spcPct val="100000"/>
              </a:lnSpc>
              <a:spcBef>
                <a:spcPts val="600"/>
              </a:spcBef>
              <a:spcAft>
                <a:spcPts val="0"/>
              </a:spcAft>
              <a:buClr>
                <a:srgbClr val="D8D8D8"/>
              </a:buClr>
              <a:buSzPts val="1800"/>
              <a:buNone/>
              <a:defRPr>
                <a:latin typeface="Noto Sans Light"/>
                <a:ea typeface="Noto Sans Light"/>
                <a:cs typeface="Noto Sans Light"/>
                <a:sym typeface="Noto Sans Light"/>
              </a:defRPr>
            </a:lvl2pPr>
            <a:lvl3pPr indent="-330200" lvl="2" marL="1371600" algn="l">
              <a:lnSpc>
                <a:spcPct val="100000"/>
              </a:lnSpc>
              <a:spcBef>
                <a:spcPts val="600"/>
              </a:spcBef>
              <a:spcAft>
                <a:spcPts val="0"/>
              </a:spcAft>
              <a:buClr>
                <a:schemeClr val="lt1"/>
              </a:buClr>
              <a:buSzPts val="1600"/>
              <a:buFont typeface="Arial"/>
              <a:buChar char="•"/>
              <a:defRPr>
                <a:latin typeface="Noto Sans Light"/>
                <a:ea typeface="Noto Sans Light"/>
                <a:cs typeface="Noto Sans Light"/>
                <a:sym typeface="Noto Sans Light"/>
              </a:defRPr>
            </a:lvl3pPr>
            <a:lvl4pPr indent="-330200" lvl="3" marL="1828800" algn="l">
              <a:lnSpc>
                <a:spcPct val="100000"/>
              </a:lnSpc>
              <a:spcBef>
                <a:spcPts val="500"/>
              </a:spcBef>
              <a:spcAft>
                <a:spcPts val="0"/>
              </a:spcAft>
              <a:buClr>
                <a:schemeClr val="lt1"/>
              </a:buClr>
              <a:buSzPts val="1600"/>
              <a:buChar char="•"/>
              <a:defRPr>
                <a:latin typeface="Noto Sans"/>
                <a:ea typeface="Noto Sans"/>
                <a:cs typeface="Noto Sans"/>
                <a:sym typeface="Noto Sans"/>
              </a:defRPr>
            </a:lvl4pPr>
            <a:lvl5pPr indent="-330200" lvl="4" marL="2286000" algn="l">
              <a:lnSpc>
                <a:spcPct val="100000"/>
              </a:lnSpc>
              <a:spcBef>
                <a:spcPts val="500"/>
              </a:spcBef>
              <a:spcAft>
                <a:spcPts val="0"/>
              </a:spcAft>
              <a:buClr>
                <a:schemeClr val="lt1"/>
              </a:buClr>
              <a:buSzPts val="1600"/>
              <a:buChar char="•"/>
              <a:defRPr>
                <a:latin typeface="Noto Sans"/>
                <a:ea typeface="Noto Sans"/>
                <a:cs typeface="Noto Sans"/>
                <a:sym typeface="Noto Sans"/>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3" name="Google Shape;23;p3"/>
          <p:cNvSpPr txBox="1"/>
          <p:nvPr>
            <p:ph idx="11" type="ftr"/>
          </p:nvPr>
        </p:nvSpPr>
        <p:spPr>
          <a:xfrm>
            <a:off x="1785256" y="6356351"/>
            <a:ext cx="4329794"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 name="Google Shape;24;p3"/>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4"/>
          <p:cNvSpPr txBox="1"/>
          <p:nvPr>
            <p:ph type="title"/>
          </p:nvPr>
        </p:nvSpPr>
        <p:spPr>
          <a:xfrm>
            <a:off x="1785256" y="365127"/>
            <a:ext cx="6730093" cy="673632"/>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6EDEB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 name="Google Shape;27;p4"/>
          <p:cNvSpPr txBox="1"/>
          <p:nvPr>
            <p:ph idx="11" type="ftr"/>
          </p:nvPr>
        </p:nvSpPr>
        <p:spPr>
          <a:xfrm>
            <a:off x="1785256" y="6356351"/>
            <a:ext cx="4329794"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 name="Google Shape;28;p4"/>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9" name="Shape 29"/>
        <p:cNvGrpSpPr/>
        <p:nvPr/>
      </p:nvGrpSpPr>
      <p:grpSpPr>
        <a:xfrm>
          <a:off x="0" y="0"/>
          <a:ext cx="0" cy="0"/>
          <a:chOff x="0" y="0"/>
          <a:chExt cx="0" cy="0"/>
        </a:xfrm>
      </p:grpSpPr>
      <p:sp>
        <p:nvSpPr>
          <p:cNvPr id="30" name="Google Shape;30;p5"/>
          <p:cNvSpPr txBox="1"/>
          <p:nvPr>
            <p:ph type="title"/>
          </p:nvPr>
        </p:nvSpPr>
        <p:spPr>
          <a:xfrm>
            <a:off x="628650" y="136524"/>
            <a:ext cx="3791156" cy="1423828"/>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rgbClr val="6EDEBF"/>
              </a:buClr>
              <a:buSzPts val="3200"/>
              <a:buFont typeface="Noto Sans"/>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1" name="Google Shape;31;p5"/>
          <p:cNvSpPr/>
          <p:nvPr>
            <p:ph idx="2" type="pic"/>
          </p:nvPr>
        </p:nvSpPr>
        <p:spPr>
          <a:xfrm>
            <a:off x="4572000" y="583474"/>
            <a:ext cx="3942160" cy="5674713"/>
          </a:xfrm>
          <a:prstGeom prst="rect">
            <a:avLst/>
          </a:prstGeom>
          <a:noFill/>
          <a:ln>
            <a:noFill/>
          </a:ln>
        </p:spPr>
      </p:sp>
      <p:sp>
        <p:nvSpPr>
          <p:cNvPr id="32" name="Google Shape;32;p5"/>
          <p:cNvSpPr txBox="1"/>
          <p:nvPr>
            <p:ph idx="1" type="body"/>
          </p:nvPr>
        </p:nvSpPr>
        <p:spPr>
          <a:xfrm>
            <a:off x="629840" y="1812022"/>
            <a:ext cx="3791157" cy="4387555"/>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800"/>
              </a:spcBef>
              <a:spcAft>
                <a:spcPts val="0"/>
              </a:spcAft>
              <a:buClr>
                <a:srgbClr val="F2F2F2"/>
              </a:buClr>
              <a:buSzPts val="1800"/>
              <a:buNone/>
              <a:defRPr sz="1800"/>
            </a:lvl1pPr>
            <a:lvl2pPr indent="-228600" lvl="1" marL="914400" algn="l">
              <a:lnSpc>
                <a:spcPct val="100000"/>
              </a:lnSpc>
              <a:spcBef>
                <a:spcPts val="600"/>
              </a:spcBef>
              <a:spcAft>
                <a:spcPts val="0"/>
              </a:spcAft>
              <a:buClr>
                <a:srgbClr val="D8D8D8"/>
              </a:buClr>
              <a:buSzPts val="1600"/>
              <a:buNone/>
              <a:defRPr sz="1600"/>
            </a:lvl2pPr>
            <a:lvl3pPr indent="-228600" lvl="2" marL="1371600" algn="l">
              <a:lnSpc>
                <a:spcPct val="100000"/>
              </a:lnSpc>
              <a:spcBef>
                <a:spcPts val="600"/>
              </a:spcBef>
              <a:spcAft>
                <a:spcPts val="0"/>
              </a:spcAft>
              <a:buClr>
                <a:schemeClr val="lt1"/>
              </a:buClr>
              <a:buSzPts val="1200"/>
              <a:buNone/>
              <a:defRPr sz="1200"/>
            </a:lvl3pPr>
            <a:lvl4pPr indent="-228600" lvl="3" marL="1828800" algn="l">
              <a:lnSpc>
                <a:spcPct val="100000"/>
              </a:lnSpc>
              <a:spcBef>
                <a:spcPts val="500"/>
              </a:spcBef>
              <a:spcAft>
                <a:spcPts val="0"/>
              </a:spcAft>
              <a:buClr>
                <a:schemeClr val="lt1"/>
              </a:buClr>
              <a:buSzPts val="1000"/>
              <a:buNone/>
              <a:defRPr sz="1000"/>
            </a:lvl4pPr>
            <a:lvl5pPr indent="-228600" lvl="4" marL="2286000" algn="l">
              <a:lnSpc>
                <a:spcPct val="100000"/>
              </a:lnSpc>
              <a:spcBef>
                <a:spcPts val="500"/>
              </a:spcBef>
              <a:spcAft>
                <a:spcPts val="0"/>
              </a:spcAft>
              <a:buClr>
                <a:schemeClr val="lt1"/>
              </a:buClr>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3" name="Google Shape;33;p5"/>
          <p:cNvSpPr txBox="1"/>
          <p:nvPr>
            <p:ph idx="11" type="ftr"/>
          </p:nvPr>
        </p:nvSpPr>
        <p:spPr>
          <a:xfrm>
            <a:off x="628650" y="6356351"/>
            <a:ext cx="5486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 name="Google Shape;34;p5"/>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Only">
  <p:cSld name="1_Title Only">
    <p:spTree>
      <p:nvGrpSpPr>
        <p:cNvPr id="35" name="Shape 35"/>
        <p:cNvGrpSpPr/>
        <p:nvPr/>
      </p:nvGrpSpPr>
      <p:grpSpPr>
        <a:xfrm>
          <a:off x="0" y="0"/>
          <a:ext cx="0" cy="0"/>
          <a:chOff x="0" y="0"/>
          <a:chExt cx="0" cy="0"/>
        </a:xfrm>
      </p:grpSpPr>
      <p:sp>
        <p:nvSpPr>
          <p:cNvPr id="36" name="Google Shape;36;p6"/>
          <p:cNvSpPr txBox="1"/>
          <p:nvPr>
            <p:ph type="title"/>
          </p:nvPr>
        </p:nvSpPr>
        <p:spPr>
          <a:xfrm>
            <a:off x="1785256" y="365127"/>
            <a:ext cx="6730093" cy="673632"/>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6EDEB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7" name="Google Shape;37;p6"/>
          <p:cNvSpPr txBox="1"/>
          <p:nvPr>
            <p:ph idx="11" type="ftr"/>
          </p:nvPr>
        </p:nvSpPr>
        <p:spPr>
          <a:xfrm>
            <a:off x="1785256" y="6356351"/>
            <a:ext cx="4329794"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6"/>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39" name="Google Shape;39;p6"/>
          <p:cNvSpPr txBox="1"/>
          <p:nvPr>
            <p:ph idx="1" type="subTitle"/>
          </p:nvPr>
        </p:nvSpPr>
        <p:spPr>
          <a:xfrm>
            <a:off x="1785256" y="1038759"/>
            <a:ext cx="6730092" cy="589846"/>
          </a:xfrm>
          <a:prstGeom prst="rect">
            <a:avLst/>
          </a:prstGeom>
          <a:noFill/>
          <a:ln>
            <a:noFill/>
          </a:ln>
        </p:spPr>
        <p:txBody>
          <a:bodyPr anchorCtr="0" anchor="t" bIns="45700" lIns="91425" spcFirstLastPara="1" rIns="91425" wrap="square" tIns="45700">
            <a:normAutofit/>
          </a:bodyPr>
          <a:lstStyle>
            <a:lvl1pPr lvl="0" algn="l">
              <a:lnSpc>
                <a:spcPct val="100000"/>
              </a:lnSpc>
              <a:spcBef>
                <a:spcPts val="1800"/>
              </a:spcBef>
              <a:spcAft>
                <a:spcPts val="0"/>
              </a:spcAft>
              <a:buClr>
                <a:srgbClr val="F2F2F2"/>
              </a:buClr>
              <a:buSzPts val="2000"/>
              <a:buNone/>
              <a:defRPr sz="2000">
                <a:latin typeface="Open Sans Light"/>
                <a:ea typeface="Open Sans Light"/>
                <a:cs typeface="Open Sans Light"/>
                <a:sym typeface="Open Sans Light"/>
              </a:defRPr>
            </a:lvl1pPr>
            <a:lvl2pPr lvl="1" algn="ctr">
              <a:lnSpc>
                <a:spcPct val="100000"/>
              </a:lnSpc>
              <a:spcBef>
                <a:spcPts val="600"/>
              </a:spcBef>
              <a:spcAft>
                <a:spcPts val="0"/>
              </a:spcAft>
              <a:buClr>
                <a:srgbClr val="D8D8D8"/>
              </a:buClr>
              <a:buSzPts val="2000"/>
              <a:buNone/>
              <a:defRPr sz="2000"/>
            </a:lvl2pPr>
            <a:lvl3pPr lvl="2" algn="ctr">
              <a:lnSpc>
                <a:spcPct val="100000"/>
              </a:lnSpc>
              <a:spcBef>
                <a:spcPts val="600"/>
              </a:spcBef>
              <a:spcAft>
                <a:spcPts val="0"/>
              </a:spcAft>
              <a:buClr>
                <a:schemeClr val="lt1"/>
              </a:buClr>
              <a:buSzPts val="1800"/>
              <a:buNone/>
              <a:defRPr sz="1800"/>
            </a:lvl3pPr>
            <a:lvl4pPr lvl="3" algn="ctr">
              <a:lnSpc>
                <a:spcPct val="100000"/>
              </a:lnSpc>
              <a:spcBef>
                <a:spcPts val="500"/>
              </a:spcBef>
              <a:spcAft>
                <a:spcPts val="0"/>
              </a:spcAft>
              <a:buClr>
                <a:schemeClr val="lt1"/>
              </a:buClr>
              <a:buSzPts val="1600"/>
              <a:buNone/>
              <a:defRPr sz="1600"/>
            </a:lvl4pPr>
            <a:lvl5pPr lvl="4" algn="ctr">
              <a:lnSpc>
                <a:spcPct val="100000"/>
              </a:lnSpc>
              <a:spcBef>
                <a:spcPts val="500"/>
              </a:spcBef>
              <a:spcAft>
                <a:spcPts val="0"/>
              </a:spcAft>
              <a:buClr>
                <a:schemeClr val="lt1"/>
              </a:buClr>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0" name="Shape 40"/>
        <p:cNvGrpSpPr/>
        <p:nvPr/>
      </p:nvGrpSpPr>
      <p:grpSpPr>
        <a:xfrm>
          <a:off x="0" y="0"/>
          <a:ext cx="0" cy="0"/>
          <a:chOff x="0" y="0"/>
          <a:chExt cx="0" cy="0"/>
        </a:xfrm>
      </p:grpSpPr>
      <p:sp>
        <p:nvSpPr>
          <p:cNvPr id="41" name="Google Shape;41;p7"/>
          <p:cNvSpPr txBox="1"/>
          <p:nvPr>
            <p:ph type="title"/>
          </p:nvPr>
        </p:nvSpPr>
        <p:spPr>
          <a:xfrm>
            <a:off x="1785254" y="1709739"/>
            <a:ext cx="6725333"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rgbClr val="6EDEBF"/>
              </a:buClr>
              <a:buSzPts val="3200"/>
              <a:buFont typeface="Noto Sans"/>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7"/>
          <p:cNvSpPr txBox="1"/>
          <p:nvPr>
            <p:ph idx="1" type="body"/>
          </p:nvPr>
        </p:nvSpPr>
        <p:spPr>
          <a:xfrm>
            <a:off x="1785256" y="4589464"/>
            <a:ext cx="6725332"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800"/>
              </a:spcBef>
              <a:spcAft>
                <a:spcPts val="0"/>
              </a:spcAft>
              <a:buClr>
                <a:schemeClr val="lt1"/>
              </a:buClr>
              <a:buSzPts val="2000"/>
              <a:buNone/>
              <a:defRPr sz="2000">
                <a:solidFill>
                  <a:schemeClr val="lt1"/>
                </a:solidFill>
              </a:defRPr>
            </a:lvl1pPr>
            <a:lvl2pPr indent="-228600" lvl="1" marL="914400" algn="l">
              <a:lnSpc>
                <a:spcPct val="100000"/>
              </a:lnSpc>
              <a:spcBef>
                <a:spcPts val="600"/>
              </a:spcBef>
              <a:spcAft>
                <a:spcPts val="0"/>
              </a:spcAft>
              <a:buClr>
                <a:schemeClr val="lt1"/>
              </a:buClr>
              <a:buSzPts val="2000"/>
              <a:buNone/>
              <a:defRPr sz="2000">
                <a:solidFill>
                  <a:schemeClr val="lt1"/>
                </a:solidFill>
              </a:defRPr>
            </a:lvl2pPr>
            <a:lvl3pPr indent="-228600" lvl="2" marL="1371600" algn="l">
              <a:lnSpc>
                <a:spcPct val="100000"/>
              </a:lnSpc>
              <a:spcBef>
                <a:spcPts val="600"/>
              </a:spcBef>
              <a:spcAft>
                <a:spcPts val="0"/>
              </a:spcAft>
              <a:buClr>
                <a:schemeClr val="lt1"/>
              </a:buClr>
              <a:buSzPts val="1800"/>
              <a:buNone/>
              <a:defRPr sz="1800">
                <a:solidFill>
                  <a:schemeClr val="lt1"/>
                </a:solidFill>
              </a:defRPr>
            </a:lvl3pPr>
            <a:lvl4pPr indent="-228600" lvl="3" marL="1828800" algn="l">
              <a:lnSpc>
                <a:spcPct val="100000"/>
              </a:lnSpc>
              <a:spcBef>
                <a:spcPts val="500"/>
              </a:spcBef>
              <a:spcAft>
                <a:spcPts val="0"/>
              </a:spcAft>
              <a:buClr>
                <a:schemeClr val="lt1"/>
              </a:buClr>
              <a:buSzPts val="1600"/>
              <a:buNone/>
              <a:defRPr sz="1600">
                <a:solidFill>
                  <a:schemeClr val="lt1"/>
                </a:solidFill>
              </a:defRPr>
            </a:lvl4pPr>
            <a:lvl5pPr indent="-228600" lvl="4" marL="2286000" algn="l">
              <a:lnSpc>
                <a:spcPct val="100000"/>
              </a:lnSpc>
              <a:spcBef>
                <a:spcPts val="500"/>
              </a:spcBef>
              <a:spcAft>
                <a:spcPts val="0"/>
              </a:spcAft>
              <a:buClr>
                <a:schemeClr val="lt1"/>
              </a:buClr>
              <a:buSzPts val="1600"/>
              <a:buNone/>
              <a:defRPr sz="1600">
                <a:solidFill>
                  <a:schemeClr val="lt1"/>
                </a:solidFill>
              </a:defRPr>
            </a:lvl5pPr>
            <a:lvl6pPr indent="-228600" lvl="5" marL="2743200" algn="l">
              <a:lnSpc>
                <a:spcPct val="90000"/>
              </a:lnSpc>
              <a:spcBef>
                <a:spcPts val="500"/>
              </a:spcBef>
              <a:spcAft>
                <a:spcPts val="0"/>
              </a:spcAft>
              <a:buClr>
                <a:schemeClr val="lt1"/>
              </a:buClr>
              <a:buSzPts val="1600"/>
              <a:buNone/>
              <a:defRPr sz="1600">
                <a:solidFill>
                  <a:schemeClr val="lt1"/>
                </a:solidFill>
              </a:defRPr>
            </a:lvl6pPr>
            <a:lvl7pPr indent="-228600" lvl="6" marL="3200400" algn="l">
              <a:lnSpc>
                <a:spcPct val="90000"/>
              </a:lnSpc>
              <a:spcBef>
                <a:spcPts val="500"/>
              </a:spcBef>
              <a:spcAft>
                <a:spcPts val="0"/>
              </a:spcAft>
              <a:buClr>
                <a:schemeClr val="lt1"/>
              </a:buClr>
              <a:buSzPts val="1600"/>
              <a:buNone/>
              <a:defRPr sz="1600">
                <a:solidFill>
                  <a:schemeClr val="lt1"/>
                </a:solidFill>
              </a:defRPr>
            </a:lvl7pPr>
            <a:lvl8pPr indent="-228600" lvl="7" marL="3657600" algn="l">
              <a:lnSpc>
                <a:spcPct val="90000"/>
              </a:lnSpc>
              <a:spcBef>
                <a:spcPts val="500"/>
              </a:spcBef>
              <a:spcAft>
                <a:spcPts val="0"/>
              </a:spcAft>
              <a:buClr>
                <a:schemeClr val="lt1"/>
              </a:buClr>
              <a:buSzPts val="1600"/>
              <a:buNone/>
              <a:defRPr sz="1600">
                <a:solidFill>
                  <a:schemeClr val="lt1"/>
                </a:solidFill>
              </a:defRPr>
            </a:lvl8pPr>
            <a:lvl9pPr indent="-228600" lvl="8" marL="4114800" algn="l">
              <a:lnSpc>
                <a:spcPct val="90000"/>
              </a:lnSpc>
              <a:spcBef>
                <a:spcPts val="500"/>
              </a:spcBef>
              <a:spcAft>
                <a:spcPts val="0"/>
              </a:spcAft>
              <a:buClr>
                <a:schemeClr val="lt1"/>
              </a:buClr>
              <a:buSzPts val="1600"/>
              <a:buNone/>
              <a:defRPr sz="1600">
                <a:solidFill>
                  <a:schemeClr val="lt1"/>
                </a:solidFill>
              </a:defRPr>
            </a:lvl9pPr>
          </a:lstStyle>
          <a:p/>
        </p:txBody>
      </p:sp>
      <p:sp>
        <p:nvSpPr>
          <p:cNvPr id="43" name="Google Shape;43;p7"/>
          <p:cNvSpPr txBox="1"/>
          <p:nvPr>
            <p:ph idx="11" type="ftr"/>
          </p:nvPr>
        </p:nvSpPr>
        <p:spPr>
          <a:xfrm>
            <a:off x="1785256" y="6356351"/>
            <a:ext cx="4329794"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 name="Google Shape;44;p7"/>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5" name="Shape 45"/>
        <p:cNvGrpSpPr/>
        <p:nvPr/>
      </p:nvGrpSpPr>
      <p:grpSpPr>
        <a:xfrm>
          <a:off x="0" y="0"/>
          <a:ext cx="0" cy="0"/>
          <a:chOff x="0" y="0"/>
          <a:chExt cx="0" cy="0"/>
        </a:xfrm>
      </p:grpSpPr>
      <p:sp>
        <p:nvSpPr>
          <p:cNvPr id="46" name="Google Shape;46;p8"/>
          <p:cNvSpPr txBox="1"/>
          <p:nvPr>
            <p:ph type="title"/>
          </p:nvPr>
        </p:nvSpPr>
        <p:spPr>
          <a:xfrm>
            <a:off x="566058" y="365127"/>
            <a:ext cx="7949292" cy="673632"/>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6EDEB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7" name="Google Shape;47;p8"/>
          <p:cNvSpPr txBox="1"/>
          <p:nvPr>
            <p:ph idx="1" type="body"/>
          </p:nvPr>
        </p:nvSpPr>
        <p:spPr>
          <a:xfrm>
            <a:off x="628650" y="1390650"/>
            <a:ext cx="3886200" cy="4786313"/>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800"/>
              </a:spcBef>
              <a:spcAft>
                <a:spcPts val="0"/>
              </a:spcAft>
              <a:buClr>
                <a:srgbClr val="F2F2F2"/>
              </a:buClr>
              <a:buSzPts val="1800"/>
              <a:buNone/>
              <a:defRPr/>
            </a:lvl1pPr>
            <a:lvl2pPr indent="-228600" lvl="1" marL="914400" algn="l">
              <a:lnSpc>
                <a:spcPct val="100000"/>
              </a:lnSpc>
              <a:spcBef>
                <a:spcPts val="600"/>
              </a:spcBef>
              <a:spcAft>
                <a:spcPts val="0"/>
              </a:spcAft>
              <a:buClr>
                <a:srgbClr val="D8D8D8"/>
              </a:buClr>
              <a:buSzPts val="1800"/>
              <a:buNone/>
              <a:defRPr/>
            </a:lvl2pPr>
            <a:lvl3pPr indent="-342900" lvl="2" marL="1371600" algn="l">
              <a:lnSpc>
                <a:spcPct val="100000"/>
              </a:lnSpc>
              <a:spcBef>
                <a:spcPts val="600"/>
              </a:spcBef>
              <a:spcAft>
                <a:spcPts val="0"/>
              </a:spcAft>
              <a:buClr>
                <a:schemeClr val="lt1"/>
              </a:buClr>
              <a:buSzPts val="1800"/>
              <a:buChar char="•"/>
              <a:defRPr/>
            </a:lvl3pPr>
            <a:lvl4pPr indent="-342900" lvl="3" marL="1828800" algn="l">
              <a:lnSpc>
                <a:spcPct val="100000"/>
              </a:lnSpc>
              <a:spcBef>
                <a:spcPts val="500"/>
              </a:spcBef>
              <a:spcAft>
                <a:spcPts val="0"/>
              </a:spcAft>
              <a:buClr>
                <a:schemeClr val="lt1"/>
              </a:buClr>
              <a:buSzPts val="1800"/>
              <a:buChar char="•"/>
              <a:defRPr/>
            </a:lvl4pPr>
            <a:lvl5pPr indent="-342900" lvl="4" marL="2286000" algn="l">
              <a:lnSpc>
                <a:spcPct val="10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8" name="Google Shape;48;p8"/>
          <p:cNvSpPr txBox="1"/>
          <p:nvPr>
            <p:ph idx="2" type="body"/>
          </p:nvPr>
        </p:nvSpPr>
        <p:spPr>
          <a:xfrm>
            <a:off x="4629150" y="1390650"/>
            <a:ext cx="3886200" cy="4786313"/>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800"/>
              </a:spcBef>
              <a:spcAft>
                <a:spcPts val="0"/>
              </a:spcAft>
              <a:buClr>
                <a:srgbClr val="F2F2F2"/>
              </a:buClr>
              <a:buSzPts val="1800"/>
              <a:buNone/>
              <a:defRPr/>
            </a:lvl1pPr>
            <a:lvl2pPr indent="-228600" lvl="1" marL="914400" algn="l">
              <a:lnSpc>
                <a:spcPct val="100000"/>
              </a:lnSpc>
              <a:spcBef>
                <a:spcPts val="600"/>
              </a:spcBef>
              <a:spcAft>
                <a:spcPts val="0"/>
              </a:spcAft>
              <a:buClr>
                <a:srgbClr val="D8D8D8"/>
              </a:buClr>
              <a:buSzPts val="1800"/>
              <a:buNone/>
              <a:defRPr/>
            </a:lvl2pPr>
            <a:lvl3pPr indent="-342900" lvl="2" marL="1371600" algn="l">
              <a:lnSpc>
                <a:spcPct val="100000"/>
              </a:lnSpc>
              <a:spcBef>
                <a:spcPts val="600"/>
              </a:spcBef>
              <a:spcAft>
                <a:spcPts val="0"/>
              </a:spcAft>
              <a:buClr>
                <a:schemeClr val="lt1"/>
              </a:buClr>
              <a:buSzPts val="1800"/>
              <a:buChar char="•"/>
              <a:defRPr/>
            </a:lvl3pPr>
            <a:lvl4pPr indent="-342900" lvl="3" marL="1828800" algn="l">
              <a:lnSpc>
                <a:spcPct val="100000"/>
              </a:lnSpc>
              <a:spcBef>
                <a:spcPts val="500"/>
              </a:spcBef>
              <a:spcAft>
                <a:spcPts val="0"/>
              </a:spcAft>
              <a:buClr>
                <a:schemeClr val="lt1"/>
              </a:buClr>
              <a:buSzPts val="1800"/>
              <a:buChar char="•"/>
              <a:defRPr/>
            </a:lvl4pPr>
            <a:lvl5pPr indent="-342900" lvl="4" marL="2286000" algn="l">
              <a:lnSpc>
                <a:spcPct val="10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9" name="Google Shape;49;p8"/>
          <p:cNvSpPr txBox="1"/>
          <p:nvPr>
            <p:ph idx="11" type="ftr"/>
          </p:nvPr>
        </p:nvSpPr>
        <p:spPr>
          <a:xfrm>
            <a:off x="628650" y="6356351"/>
            <a:ext cx="5486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 name="Google Shape;50;p8"/>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wo Content">
  <p:cSld name="1_Two Content">
    <p:spTree>
      <p:nvGrpSpPr>
        <p:cNvPr id="51" name="Shape 51"/>
        <p:cNvGrpSpPr/>
        <p:nvPr/>
      </p:nvGrpSpPr>
      <p:grpSpPr>
        <a:xfrm>
          <a:off x="0" y="0"/>
          <a:ext cx="0" cy="0"/>
          <a:chOff x="0" y="0"/>
          <a:chExt cx="0" cy="0"/>
        </a:xfrm>
      </p:grpSpPr>
      <p:sp>
        <p:nvSpPr>
          <p:cNvPr id="52" name="Google Shape;52;p9"/>
          <p:cNvSpPr txBox="1"/>
          <p:nvPr>
            <p:ph idx="1" type="body"/>
          </p:nvPr>
        </p:nvSpPr>
        <p:spPr>
          <a:xfrm>
            <a:off x="628650" y="651053"/>
            <a:ext cx="3886200" cy="5525910"/>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800"/>
              </a:spcBef>
              <a:spcAft>
                <a:spcPts val="0"/>
              </a:spcAft>
              <a:buClr>
                <a:srgbClr val="F2F2F2"/>
              </a:buClr>
              <a:buSzPts val="1800"/>
              <a:buNone/>
              <a:defRPr/>
            </a:lvl1pPr>
            <a:lvl2pPr indent="-228600" lvl="1" marL="914400" algn="l">
              <a:lnSpc>
                <a:spcPct val="100000"/>
              </a:lnSpc>
              <a:spcBef>
                <a:spcPts val="600"/>
              </a:spcBef>
              <a:spcAft>
                <a:spcPts val="0"/>
              </a:spcAft>
              <a:buClr>
                <a:srgbClr val="D8D8D8"/>
              </a:buClr>
              <a:buSzPts val="1800"/>
              <a:buNone/>
              <a:defRPr/>
            </a:lvl2pPr>
            <a:lvl3pPr indent="-342900" lvl="2" marL="1371600" algn="l">
              <a:lnSpc>
                <a:spcPct val="100000"/>
              </a:lnSpc>
              <a:spcBef>
                <a:spcPts val="600"/>
              </a:spcBef>
              <a:spcAft>
                <a:spcPts val="0"/>
              </a:spcAft>
              <a:buClr>
                <a:schemeClr val="lt1"/>
              </a:buClr>
              <a:buSzPts val="1800"/>
              <a:buChar char="•"/>
              <a:defRPr/>
            </a:lvl3pPr>
            <a:lvl4pPr indent="-342900" lvl="3" marL="1828800" algn="l">
              <a:lnSpc>
                <a:spcPct val="100000"/>
              </a:lnSpc>
              <a:spcBef>
                <a:spcPts val="500"/>
              </a:spcBef>
              <a:spcAft>
                <a:spcPts val="0"/>
              </a:spcAft>
              <a:buClr>
                <a:schemeClr val="lt1"/>
              </a:buClr>
              <a:buSzPts val="1800"/>
              <a:buChar char="•"/>
              <a:defRPr/>
            </a:lvl4pPr>
            <a:lvl5pPr indent="-342900" lvl="4" marL="2286000" algn="l">
              <a:lnSpc>
                <a:spcPct val="10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53" name="Google Shape;53;p9"/>
          <p:cNvSpPr txBox="1"/>
          <p:nvPr>
            <p:ph idx="2" type="body"/>
          </p:nvPr>
        </p:nvSpPr>
        <p:spPr>
          <a:xfrm>
            <a:off x="4629150" y="651053"/>
            <a:ext cx="3886200" cy="5525910"/>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800"/>
              </a:spcBef>
              <a:spcAft>
                <a:spcPts val="0"/>
              </a:spcAft>
              <a:buClr>
                <a:srgbClr val="F2F2F2"/>
              </a:buClr>
              <a:buSzPts val="1800"/>
              <a:buNone/>
              <a:defRPr/>
            </a:lvl1pPr>
            <a:lvl2pPr indent="-228600" lvl="1" marL="914400" algn="l">
              <a:lnSpc>
                <a:spcPct val="100000"/>
              </a:lnSpc>
              <a:spcBef>
                <a:spcPts val="600"/>
              </a:spcBef>
              <a:spcAft>
                <a:spcPts val="0"/>
              </a:spcAft>
              <a:buClr>
                <a:srgbClr val="D8D8D8"/>
              </a:buClr>
              <a:buSzPts val="1800"/>
              <a:buNone/>
              <a:defRPr/>
            </a:lvl2pPr>
            <a:lvl3pPr indent="-342900" lvl="2" marL="1371600" algn="l">
              <a:lnSpc>
                <a:spcPct val="100000"/>
              </a:lnSpc>
              <a:spcBef>
                <a:spcPts val="600"/>
              </a:spcBef>
              <a:spcAft>
                <a:spcPts val="0"/>
              </a:spcAft>
              <a:buClr>
                <a:schemeClr val="lt1"/>
              </a:buClr>
              <a:buSzPts val="1800"/>
              <a:buChar char="•"/>
              <a:defRPr/>
            </a:lvl3pPr>
            <a:lvl4pPr indent="-342900" lvl="3" marL="1828800" algn="l">
              <a:lnSpc>
                <a:spcPct val="100000"/>
              </a:lnSpc>
              <a:spcBef>
                <a:spcPts val="500"/>
              </a:spcBef>
              <a:spcAft>
                <a:spcPts val="0"/>
              </a:spcAft>
              <a:buClr>
                <a:schemeClr val="lt1"/>
              </a:buClr>
              <a:buSzPts val="1800"/>
              <a:buChar char="•"/>
              <a:defRPr/>
            </a:lvl4pPr>
            <a:lvl5pPr indent="-342900" lvl="4" marL="2286000" algn="l">
              <a:lnSpc>
                <a:spcPct val="10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54" name="Google Shape;54;p9"/>
          <p:cNvSpPr txBox="1"/>
          <p:nvPr>
            <p:ph idx="11" type="ftr"/>
          </p:nvPr>
        </p:nvSpPr>
        <p:spPr>
          <a:xfrm>
            <a:off x="628650" y="6356351"/>
            <a:ext cx="5486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 name="Google Shape;55;p9"/>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6" name="Shape 56"/>
        <p:cNvGrpSpPr/>
        <p:nvPr/>
      </p:nvGrpSpPr>
      <p:grpSpPr>
        <a:xfrm>
          <a:off x="0" y="0"/>
          <a:ext cx="0" cy="0"/>
          <a:chOff x="0" y="0"/>
          <a:chExt cx="0" cy="0"/>
        </a:xfrm>
      </p:grpSpPr>
      <p:sp>
        <p:nvSpPr>
          <p:cNvPr id="57" name="Google Shape;57;p10"/>
          <p:cNvSpPr txBox="1"/>
          <p:nvPr>
            <p:ph type="title"/>
          </p:nvPr>
        </p:nvSpPr>
        <p:spPr>
          <a:xfrm>
            <a:off x="629841" y="365126"/>
            <a:ext cx="7886700" cy="82391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6EDEB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8" name="Google Shape;58;p10"/>
          <p:cNvSpPr txBox="1"/>
          <p:nvPr>
            <p:ph idx="1" type="body"/>
          </p:nvPr>
        </p:nvSpPr>
        <p:spPr>
          <a:xfrm>
            <a:off x="646511" y="1355728"/>
            <a:ext cx="3868340" cy="590304"/>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1800"/>
              </a:spcBef>
              <a:spcAft>
                <a:spcPts val="0"/>
              </a:spcAft>
              <a:buClr>
                <a:srgbClr val="9EE9D4"/>
              </a:buClr>
              <a:buSzPts val="2400"/>
              <a:buNone/>
              <a:defRPr b="1" sz="2400">
                <a:solidFill>
                  <a:srgbClr val="9EE9D4"/>
                </a:solidFill>
                <a:latin typeface="Barlow Condensed SemiBold"/>
                <a:ea typeface="Barlow Condensed SemiBold"/>
                <a:cs typeface="Barlow Condensed SemiBold"/>
                <a:sym typeface="Barlow Condensed SemiBold"/>
              </a:defRPr>
            </a:lvl1pPr>
            <a:lvl2pPr indent="-228600" lvl="1" marL="914400" algn="l">
              <a:lnSpc>
                <a:spcPct val="100000"/>
              </a:lnSpc>
              <a:spcBef>
                <a:spcPts val="600"/>
              </a:spcBef>
              <a:spcAft>
                <a:spcPts val="0"/>
              </a:spcAft>
              <a:buClr>
                <a:srgbClr val="D8D8D8"/>
              </a:buClr>
              <a:buSzPts val="2000"/>
              <a:buNone/>
              <a:defRPr b="1" sz="2000"/>
            </a:lvl2pPr>
            <a:lvl3pPr indent="-228600" lvl="2" marL="1371600" algn="l">
              <a:lnSpc>
                <a:spcPct val="100000"/>
              </a:lnSpc>
              <a:spcBef>
                <a:spcPts val="600"/>
              </a:spcBef>
              <a:spcAft>
                <a:spcPts val="0"/>
              </a:spcAft>
              <a:buClr>
                <a:schemeClr val="lt1"/>
              </a:buClr>
              <a:buSzPts val="1800"/>
              <a:buNone/>
              <a:defRPr b="1" sz="1800"/>
            </a:lvl3pPr>
            <a:lvl4pPr indent="-228600" lvl="3" marL="1828800" algn="l">
              <a:lnSpc>
                <a:spcPct val="100000"/>
              </a:lnSpc>
              <a:spcBef>
                <a:spcPts val="500"/>
              </a:spcBef>
              <a:spcAft>
                <a:spcPts val="0"/>
              </a:spcAft>
              <a:buClr>
                <a:schemeClr val="lt1"/>
              </a:buClr>
              <a:buSzPts val="1600"/>
              <a:buNone/>
              <a:defRPr b="1" sz="1600"/>
            </a:lvl4pPr>
            <a:lvl5pPr indent="-228600" lvl="4" marL="2286000" algn="l">
              <a:lnSpc>
                <a:spcPct val="100000"/>
              </a:lnSpc>
              <a:spcBef>
                <a:spcPts val="500"/>
              </a:spcBef>
              <a:spcAft>
                <a:spcPts val="0"/>
              </a:spcAft>
              <a:buClr>
                <a:schemeClr val="lt1"/>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59" name="Google Shape;59;p10"/>
          <p:cNvSpPr txBox="1"/>
          <p:nvPr>
            <p:ph idx="2" type="body"/>
          </p:nvPr>
        </p:nvSpPr>
        <p:spPr>
          <a:xfrm>
            <a:off x="629842" y="2112720"/>
            <a:ext cx="3868340" cy="4076943"/>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800"/>
              </a:spcBef>
              <a:spcAft>
                <a:spcPts val="0"/>
              </a:spcAft>
              <a:buClr>
                <a:srgbClr val="F2F2F2"/>
              </a:buClr>
              <a:buSzPts val="2000"/>
              <a:buNone/>
              <a:defRPr sz="2000"/>
            </a:lvl1pPr>
            <a:lvl2pPr indent="-228600" lvl="1" marL="914400" algn="l">
              <a:lnSpc>
                <a:spcPct val="100000"/>
              </a:lnSpc>
              <a:spcBef>
                <a:spcPts val="600"/>
              </a:spcBef>
              <a:spcAft>
                <a:spcPts val="0"/>
              </a:spcAft>
              <a:buClr>
                <a:srgbClr val="D8D8D8"/>
              </a:buClr>
              <a:buSzPts val="1800"/>
              <a:buNone/>
              <a:defRPr sz="1800"/>
            </a:lvl2pPr>
            <a:lvl3pPr indent="-330200" lvl="2" marL="1371600" algn="l">
              <a:lnSpc>
                <a:spcPct val="100000"/>
              </a:lnSpc>
              <a:spcBef>
                <a:spcPts val="600"/>
              </a:spcBef>
              <a:spcAft>
                <a:spcPts val="0"/>
              </a:spcAft>
              <a:buClr>
                <a:schemeClr val="lt1"/>
              </a:buClr>
              <a:buSzPts val="1600"/>
              <a:buChar char="•"/>
              <a:defRPr sz="1600"/>
            </a:lvl3pPr>
            <a:lvl4pPr indent="-330200" lvl="3" marL="1828800" algn="l">
              <a:lnSpc>
                <a:spcPct val="100000"/>
              </a:lnSpc>
              <a:spcBef>
                <a:spcPts val="500"/>
              </a:spcBef>
              <a:spcAft>
                <a:spcPts val="0"/>
              </a:spcAft>
              <a:buClr>
                <a:schemeClr val="lt1"/>
              </a:buClr>
              <a:buSzPts val="1600"/>
              <a:buChar char="•"/>
              <a:defRPr sz="1600"/>
            </a:lvl4pPr>
            <a:lvl5pPr indent="-330200" lvl="4" marL="2286000" algn="l">
              <a:lnSpc>
                <a:spcPct val="100000"/>
              </a:lnSpc>
              <a:spcBef>
                <a:spcPts val="500"/>
              </a:spcBef>
              <a:spcAft>
                <a:spcPts val="0"/>
              </a:spcAft>
              <a:buClr>
                <a:schemeClr val="lt1"/>
              </a:buClr>
              <a:buSzPts val="1600"/>
              <a:buChar char="•"/>
              <a:defRPr sz="1600"/>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 name="Google Shape;60;p10"/>
          <p:cNvSpPr txBox="1"/>
          <p:nvPr>
            <p:ph idx="3" type="body"/>
          </p:nvPr>
        </p:nvSpPr>
        <p:spPr>
          <a:xfrm>
            <a:off x="4572000" y="1355728"/>
            <a:ext cx="3887391" cy="590304"/>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1800"/>
              </a:spcBef>
              <a:spcAft>
                <a:spcPts val="0"/>
              </a:spcAft>
              <a:buClr>
                <a:srgbClr val="9EE9D4"/>
              </a:buClr>
              <a:buSzPts val="2400"/>
              <a:buNone/>
              <a:defRPr b="1" sz="2400">
                <a:solidFill>
                  <a:srgbClr val="9EE9D4"/>
                </a:solidFill>
                <a:latin typeface="Barlow Condensed SemiBold"/>
                <a:ea typeface="Barlow Condensed SemiBold"/>
                <a:cs typeface="Barlow Condensed SemiBold"/>
                <a:sym typeface="Barlow Condensed SemiBold"/>
              </a:defRPr>
            </a:lvl1pPr>
            <a:lvl2pPr indent="-228600" lvl="1" marL="914400" algn="l">
              <a:lnSpc>
                <a:spcPct val="100000"/>
              </a:lnSpc>
              <a:spcBef>
                <a:spcPts val="600"/>
              </a:spcBef>
              <a:spcAft>
                <a:spcPts val="0"/>
              </a:spcAft>
              <a:buClr>
                <a:srgbClr val="D8D8D8"/>
              </a:buClr>
              <a:buSzPts val="2000"/>
              <a:buNone/>
              <a:defRPr b="1" sz="2000"/>
            </a:lvl2pPr>
            <a:lvl3pPr indent="-228600" lvl="2" marL="1371600" algn="l">
              <a:lnSpc>
                <a:spcPct val="100000"/>
              </a:lnSpc>
              <a:spcBef>
                <a:spcPts val="600"/>
              </a:spcBef>
              <a:spcAft>
                <a:spcPts val="0"/>
              </a:spcAft>
              <a:buClr>
                <a:schemeClr val="lt1"/>
              </a:buClr>
              <a:buSzPts val="1800"/>
              <a:buNone/>
              <a:defRPr b="1" sz="1800"/>
            </a:lvl3pPr>
            <a:lvl4pPr indent="-228600" lvl="3" marL="1828800" algn="l">
              <a:lnSpc>
                <a:spcPct val="100000"/>
              </a:lnSpc>
              <a:spcBef>
                <a:spcPts val="500"/>
              </a:spcBef>
              <a:spcAft>
                <a:spcPts val="0"/>
              </a:spcAft>
              <a:buClr>
                <a:schemeClr val="lt1"/>
              </a:buClr>
              <a:buSzPts val="1600"/>
              <a:buNone/>
              <a:defRPr b="1" sz="1600"/>
            </a:lvl4pPr>
            <a:lvl5pPr indent="-228600" lvl="4" marL="2286000" algn="l">
              <a:lnSpc>
                <a:spcPct val="100000"/>
              </a:lnSpc>
              <a:spcBef>
                <a:spcPts val="500"/>
              </a:spcBef>
              <a:spcAft>
                <a:spcPts val="0"/>
              </a:spcAft>
              <a:buClr>
                <a:schemeClr val="lt1"/>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1" name="Google Shape;61;p10"/>
          <p:cNvSpPr txBox="1"/>
          <p:nvPr>
            <p:ph idx="4" type="body"/>
          </p:nvPr>
        </p:nvSpPr>
        <p:spPr>
          <a:xfrm>
            <a:off x="4629150" y="2112720"/>
            <a:ext cx="3887391" cy="4076943"/>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800"/>
              </a:spcBef>
              <a:spcAft>
                <a:spcPts val="0"/>
              </a:spcAft>
              <a:buClr>
                <a:srgbClr val="F2F2F2"/>
              </a:buClr>
              <a:buSzPts val="2000"/>
              <a:buNone/>
              <a:defRPr sz="2000"/>
            </a:lvl1pPr>
            <a:lvl2pPr indent="-228600" lvl="1" marL="914400" algn="l">
              <a:lnSpc>
                <a:spcPct val="100000"/>
              </a:lnSpc>
              <a:spcBef>
                <a:spcPts val="600"/>
              </a:spcBef>
              <a:spcAft>
                <a:spcPts val="0"/>
              </a:spcAft>
              <a:buClr>
                <a:srgbClr val="D8D8D8"/>
              </a:buClr>
              <a:buSzPts val="1800"/>
              <a:buNone/>
              <a:defRPr sz="1800"/>
            </a:lvl2pPr>
            <a:lvl3pPr indent="-330200" lvl="2" marL="1371600" algn="l">
              <a:lnSpc>
                <a:spcPct val="100000"/>
              </a:lnSpc>
              <a:spcBef>
                <a:spcPts val="600"/>
              </a:spcBef>
              <a:spcAft>
                <a:spcPts val="0"/>
              </a:spcAft>
              <a:buClr>
                <a:schemeClr val="lt1"/>
              </a:buClr>
              <a:buSzPts val="1600"/>
              <a:buChar char="•"/>
              <a:defRPr sz="1600"/>
            </a:lvl3pPr>
            <a:lvl4pPr indent="-330200" lvl="3" marL="1828800" algn="l">
              <a:lnSpc>
                <a:spcPct val="100000"/>
              </a:lnSpc>
              <a:spcBef>
                <a:spcPts val="500"/>
              </a:spcBef>
              <a:spcAft>
                <a:spcPts val="0"/>
              </a:spcAft>
              <a:buClr>
                <a:schemeClr val="lt1"/>
              </a:buClr>
              <a:buSzPts val="1600"/>
              <a:buChar char="•"/>
              <a:defRPr sz="1600"/>
            </a:lvl4pPr>
            <a:lvl5pPr indent="-330200" lvl="4" marL="2286000" algn="l">
              <a:lnSpc>
                <a:spcPct val="100000"/>
              </a:lnSpc>
              <a:spcBef>
                <a:spcPts val="500"/>
              </a:spcBef>
              <a:spcAft>
                <a:spcPts val="0"/>
              </a:spcAft>
              <a:buClr>
                <a:schemeClr val="lt1"/>
              </a:buClr>
              <a:buSzPts val="1600"/>
              <a:buChar char="•"/>
              <a:defRPr sz="1600"/>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 name="Google Shape;62;p10"/>
          <p:cNvSpPr txBox="1"/>
          <p:nvPr>
            <p:ph idx="11" type="ftr"/>
          </p:nvPr>
        </p:nvSpPr>
        <p:spPr>
          <a:xfrm>
            <a:off x="1785256" y="6356351"/>
            <a:ext cx="4329794"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10"/>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theme" Target="../theme/theme2.xml"/><Relationship Id="rId14" Type="http://schemas.openxmlformats.org/officeDocument/2006/relationships/slideLayout" Target="../slideLayouts/slideLayout1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C4C4C"/>
            </a:gs>
            <a:gs pos="50000">
              <a:srgbClr val="292929"/>
            </a:gs>
            <a:gs pos="100000">
              <a:schemeClr val="dk1"/>
            </a:gs>
          </a:gsLst>
          <a:lin ang="5400000" scaled="0"/>
        </a:gra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1785256" y="365127"/>
            <a:ext cx="6730093" cy="673632"/>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rgbClr val="6EDEBF"/>
              </a:buClr>
              <a:buSzPts val="2400"/>
              <a:buFont typeface="Noto Sans"/>
              <a:buNone/>
              <a:defRPr b="0" i="0" sz="2400" u="none" cap="none" strike="noStrike">
                <a:solidFill>
                  <a:srgbClr val="6EDEBF"/>
                </a:solidFill>
                <a:latin typeface="Noto Sans"/>
                <a:ea typeface="Noto Sans"/>
                <a:cs typeface="Noto Sans"/>
                <a:sym typeface="Noto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
          <p:cNvSpPr txBox="1"/>
          <p:nvPr>
            <p:ph idx="1" type="body"/>
          </p:nvPr>
        </p:nvSpPr>
        <p:spPr>
          <a:xfrm>
            <a:off x="1785256" y="1214322"/>
            <a:ext cx="6730094" cy="5064557"/>
          </a:xfrm>
          <a:prstGeom prst="rect">
            <a:avLst/>
          </a:prstGeom>
          <a:noFill/>
          <a:ln>
            <a:noFill/>
          </a:ln>
        </p:spPr>
        <p:txBody>
          <a:bodyPr anchorCtr="0" anchor="t" bIns="45700" lIns="91425" spcFirstLastPara="1" rIns="91425" wrap="square" tIns="45700">
            <a:normAutofit/>
          </a:bodyPr>
          <a:lstStyle>
            <a:lvl1pPr indent="-228600" lvl="0" marL="457200" marR="0" rtl="0" algn="l">
              <a:lnSpc>
                <a:spcPct val="100000"/>
              </a:lnSpc>
              <a:spcBef>
                <a:spcPts val="1800"/>
              </a:spcBef>
              <a:spcAft>
                <a:spcPts val="0"/>
              </a:spcAft>
              <a:buClr>
                <a:srgbClr val="F2F2F2"/>
              </a:buClr>
              <a:buSzPts val="2000"/>
              <a:buFont typeface="Arial"/>
              <a:buNone/>
              <a:defRPr b="0" i="0" sz="2000" u="none" cap="none" strike="noStrike">
                <a:solidFill>
                  <a:srgbClr val="F2F2F2"/>
                </a:solidFill>
                <a:latin typeface="Noto Sans"/>
                <a:ea typeface="Noto Sans"/>
                <a:cs typeface="Noto Sans"/>
                <a:sym typeface="Noto Sans"/>
              </a:defRPr>
            </a:lvl1pPr>
            <a:lvl2pPr indent="-228600" lvl="1" marL="914400" marR="0" rtl="0" algn="l">
              <a:lnSpc>
                <a:spcPct val="100000"/>
              </a:lnSpc>
              <a:spcBef>
                <a:spcPts val="600"/>
              </a:spcBef>
              <a:spcAft>
                <a:spcPts val="0"/>
              </a:spcAft>
              <a:buClr>
                <a:srgbClr val="D8D8D8"/>
              </a:buClr>
              <a:buSzPts val="1800"/>
              <a:buFont typeface="Arial"/>
              <a:buNone/>
              <a:defRPr b="0" i="0" sz="1800" u="none" cap="none" strike="noStrike">
                <a:solidFill>
                  <a:srgbClr val="D8D8D8"/>
                </a:solidFill>
                <a:latin typeface="Noto Sans Light"/>
                <a:ea typeface="Noto Sans Light"/>
                <a:cs typeface="Noto Sans Light"/>
                <a:sym typeface="Noto Sans Light"/>
              </a:defRPr>
            </a:lvl2pPr>
            <a:lvl3pPr indent="-330200" lvl="2" marL="1371600" marR="0" rtl="0" algn="l">
              <a:lnSpc>
                <a:spcPct val="100000"/>
              </a:lnSpc>
              <a:spcBef>
                <a:spcPts val="600"/>
              </a:spcBef>
              <a:spcAft>
                <a:spcPts val="0"/>
              </a:spcAft>
              <a:buClr>
                <a:schemeClr val="lt1"/>
              </a:buClr>
              <a:buSzPts val="1600"/>
              <a:buFont typeface="Arial"/>
              <a:buChar char="•"/>
              <a:defRPr b="0" i="0" sz="1600" u="none" cap="none" strike="noStrike">
                <a:solidFill>
                  <a:schemeClr val="lt1"/>
                </a:solidFill>
                <a:latin typeface="Noto Sans Light"/>
                <a:ea typeface="Noto Sans Light"/>
                <a:cs typeface="Noto Sans Light"/>
                <a:sym typeface="Noto Sans Light"/>
              </a:defRPr>
            </a:lvl3pPr>
            <a:lvl4pPr indent="-330200" lvl="3" marL="1828800" marR="0" rtl="0" algn="l">
              <a:lnSpc>
                <a:spcPct val="100000"/>
              </a:lnSpc>
              <a:spcBef>
                <a:spcPts val="500"/>
              </a:spcBef>
              <a:spcAft>
                <a:spcPts val="0"/>
              </a:spcAft>
              <a:buClr>
                <a:schemeClr val="lt1"/>
              </a:buClr>
              <a:buSzPts val="1600"/>
              <a:buFont typeface="Arial"/>
              <a:buChar char="•"/>
              <a:defRPr b="0" i="0" sz="1600" u="none" cap="none" strike="noStrike">
                <a:solidFill>
                  <a:schemeClr val="lt1"/>
                </a:solidFill>
                <a:latin typeface="Noto Sans"/>
                <a:ea typeface="Noto Sans"/>
                <a:cs typeface="Noto Sans"/>
                <a:sym typeface="Noto Sans"/>
              </a:defRPr>
            </a:lvl4pPr>
            <a:lvl5pPr indent="-330200" lvl="4" marL="2286000" marR="0" rtl="0" algn="l">
              <a:lnSpc>
                <a:spcPct val="100000"/>
              </a:lnSpc>
              <a:spcBef>
                <a:spcPts val="500"/>
              </a:spcBef>
              <a:spcAft>
                <a:spcPts val="0"/>
              </a:spcAft>
              <a:buClr>
                <a:schemeClr val="lt1"/>
              </a:buClr>
              <a:buSzPts val="1600"/>
              <a:buFont typeface="Arial"/>
              <a:buChar char="•"/>
              <a:defRPr b="0" i="0" sz="1600" u="none" cap="none" strike="noStrike">
                <a:solidFill>
                  <a:schemeClr val="lt1"/>
                </a:solidFill>
                <a:latin typeface="Noto Sans"/>
                <a:ea typeface="Noto Sans"/>
                <a:cs typeface="Noto Sans"/>
                <a:sym typeface="Noto Sans"/>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Noto Sans"/>
                <a:ea typeface="Noto Sans"/>
                <a:cs typeface="Noto Sans"/>
                <a:sym typeface="Noto Sans"/>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Noto Sans"/>
                <a:ea typeface="Noto Sans"/>
                <a:cs typeface="Noto Sans"/>
                <a:sym typeface="Noto Sans"/>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Noto Sans"/>
                <a:ea typeface="Noto Sans"/>
                <a:cs typeface="Noto Sans"/>
                <a:sym typeface="Noto Sans"/>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Noto Sans"/>
                <a:ea typeface="Noto Sans"/>
                <a:cs typeface="Noto Sans"/>
                <a:sym typeface="Noto Sans"/>
              </a:defRPr>
            </a:lvl9pPr>
          </a:lstStyle>
          <a:p/>
        </p:txBody>
      </p:sp>
      <p:sp>
        <p:nvSpPr>
          <p:cNvPr id="12" name="Google Shape;12;p1"/>
          <p:cNvSpPr txBox="1"/>
          <p:nvPr>
            <p:ph idx="11" type="ftr"/>
          </p:nvPr>
        </p:nvSpPr>
        <p:spPr>
          <a:xfrm>
            <a:off x="1785256" y="6356351"/>
            <a:ext cx="4329794"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lt1"/>
                </a:solidFill>
                <a:latin typeface="Noto Sans Light"/>
                <a:ea typeface="Noto Sans Light"/>
                <a:cs typeface="Noto Sans Light"/>
                <a:sym typeface="Noto Sans Light"/>
              </a:defRPr>
            </a:lvl1pPr>
            <a:lvl2pPr lvl="1" marR="0" rtl="0" algn="l">
              <a:spcBef>
                <a:spcPts val="0"/>
              </a:spcBef>
              <a:spcAft>
                <a:spcPts val="0"/>
              </a:spcAft>
              <a:buSzPts val="1400"/>
              <a:buNone/>
              <a:defRPr b="0" i="0" sz="1800" u="none" cap="none" strike="noStrike">
                <a:solidFill>
                  <a:schemeClr val="lt1"/>
                </a:solidFill>
                <a:latin typeface="Noto Sans"/>
                <a:ea typeface="Noto Sans"/>
                <a:cs typeface="Noto Sans"/>
                <a:sym typeface="Noto Sans"/>
              </a:defRPr>
            </a:lvl2pPr>
            <a:lvl3pPr lvl="2" marR="0" rtl="0" algn="l">
              <a:spcBef>
                <a:spcPts val="0"/>
              </a:spcBef>
              <a:spcAft>
                <a:spcPts val="0"/>
              </a:spcAft>
              <a:buSzPts val="1400"/>
              <a:buNone/>
              <a:defRPr b="0" i="0" sz="1800" u="none" cap="none" strike="noStrike">
                <a:solidFill>
                  <a:schemeClr val="lt1"/>
                </a:solidFill>
                <a:latin typeface="Noto Sans"/>
                <a:ea typeface="Noto Sans"/>
                <a:cs typeface="Noto Sans"/>
                <a:sym typeface="Noto Sans"/>
              </a:defRPr>
            </a:lvl3pPr>
            <a:lvl4pPr lvl="3" marR="0" rtl="0" algn="l">
              <a:spcBef>
                <a:spcPts val="0"/>
              </a:spcBef>
              <a:spcAft>
                <a:spcPts val="0"/>
              </a:spcAft>
              <a:buSzPts val="1400"/>
              <a:buNone/>
              <a:defRPr b="0" i="0" sz="1800" u="none" cap="none" strike="noStrike">
                <a:solidFill>
                  <a:schemeClr val="lt1"/>
                </a:solidFill>
                <a:latin typeface="Noto Sans"/>
                <a:ea typeface="Noto Sans"/>
                <a:cs typeface="Noto Sans"/>
                <a:sym typeface="Noto Sans"/>
              </a:defRPr>
            </a:lvl4pPr>
            <a:lvl5pPr lvl="4" marR="0" rtl="0" algn="l">
              <a:spcBef>
                <a:spcPts val="0"/>
              </a:spcBef>
              <a:spcAft>
                <a:spcPts val="0"/>
              </a:spcAft>
              <a:buSzPts val="1400"/>
              <a:buNone/>
              <a:defRPr b="0" i="0" sz="1800" u="none" cap="none" strike="noStrike">
                <a:solidFill>
                  <a:schemeClr val="lt1"/>
                </a:solidFill>
                <a:latin typeface="Noto Sans"/>
                <a:ea typeface="Noto Sans"/>
                <a:cs typeface="Noto Sans"/>
                <a:sym typeface="Noto Sans"/>
              </a:defRPr>
            </a:lvl5pPr>
            <a:lvl6pPr lvl="5" marR="0" rtl="0" algn="l">
              <a:spcBef>
                <a:spcPts val="0"/>
              </a:spcBef>
              <a:spcAft>
                <a:spcPts val="0"/>
              </a:spcAft>
              <a:buSzPts val="1400"/>
              <a:buNone/>
              <a:defRPr b="0" i="0" sz="1800" u="none" cap="none" strike="noStrike">
                <a:solidFill>
                  <a:schemeClr val="lt1"/>
                </a:solidFill>
                <a:latin typeface="Noto Sans"/>
                <a:ea typeface="Noto Sans"/>
                <a:cs typeface="Noto Sans"/>
                <a:sym typeface="Noto Sans"/>
              </a:defRPr>
            </a:lvl6pPr>
            <a:lvl7pPr lvl="6" marR="0" rtl="0" algn="l">
              <a:spcBef>
                <a:spcPts val="0"/>
              </a:spcBef>
              <a:spcAft>
                <a:spcPts val="0"/>
              </a:spcAft>
              <a:buSzPts val="1400"/>
              <a:buNone/>
              <a:defRPr b="0" i="0" sz="1800" u="none" cap="none" strike="noStrike">
                <a:solidFill>
                  <a:schemeClr val="lt1"/>
                </a:solidFill>
                <a:latin typeface="Noto Sans"/>
                <a:ea typeface="Noto Sans"/>
                <a:cs typeface="Noto Sans"/>
                <a:sym typeface="Noto Sans"/>
              </a:defRPr>
            </a:lvl7pPr>
            <a:lvl8pPr lvl="7" marR="0" rtl="0" algn="l">
              <a:spcBef>
                <a:spcPts val="0"/>
              </a:spcBef>
              <a:spcAft>
                <a:spcPts val="0"/>
              </a:spcAft>
              <a:buSzPts val="1400"/>
              <a:buNone/>
              <a:defRPr b="0" i="0" sz="1800" u="none" cap="none" strike="noStrike">
                <a:solidFill>
                  <a:schemeClr val="lt1"/>
                </a:solidFill>
                <a:latin typeface="Noto Sans"/>
                <a:ea typeface="Noto Sans"/>
                <a:cs typeface="Noto Sans"/>
                <a:sym typeface="Noto Sans"/>
              </a:defRPr>
            </a:lvl8pPr>
            <a:lvl9pPr lvl="8" marR="0" rtl="0" algn="l">
              <a:spcBef>
                <a:spcPts val="0"/>
              </a:spcBef>
              <a:spcAft>
                <a:spcPts val="0"/>
              </a:spcAft>
              <a:buSzPts val="1400"/>
              <a:buNone/>
              <a:defRPr b="0" i="0" sz="1800" u="none" cap="none" strike="noStrike">
                <a:solidFill>
                  <a:schemeClr val="lt1"/>
                </a:solidFill>
                <a:latin typeface="Noto Sans"/>
                <a:ea typeface="Noto Sans"/>
                <a:cs typeface="Noto Sans"/>
                <a:sym typeface="Noto Sans"/>
              </a:defRPr>
            </a:lvl9pPr>
          </a:lstStyle>
          <a:p/>
        </p:txBody>
      </p:sp>
      <p:sp>
        <p:nvSpPr>
          <p:cNvPr id="13" name="Google Shape;13;p1"/>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chemeClr val="lt1"/>
                </a:solidFill>
                <a:latin typeface="Noto Sans"/>
                <a:ea typeface="Noto Sans"/>
                <a:cs typeface="Noto Sans"/>
                <a:sym typeface="Noto Sans"/>
              </a:defRPr>
            </a:lvl1pPr>
            <a:lvl2pPr indent="0" lvl="1" marL="0" marR="0" rtl="0" algn="r">
              <a:spcBef>
                <a:spcPts val="0"/>
              </a:spcBef>
              <a:buNone/>
              <a:defRPr b="0" i="0" sz="1200" u="none" cap="none" strike="noStrike">
                <a:solidFill>
                  <a:schemeClr val="lt1"/>
                </a:solidFill>
                <a:latin typeface="Noto Sans"/>
                <a:ea typeface="Noto Sans"/>
                <a:cs typeface="Noto Sans"/>
                <a:sym typeface="Noto Sans"/>
              </a:defRPr>
            </a:lvl2pPr>
            <a:lvl3pPr indent="0" lvl="2" marL="0" marR="0" rtl="0" algn="r">
              <a:spcBef>
                <a:spcPts val="0"/>
              </a:spcBef>
              <a:buNone/>
              <a:defRPr b="0" i="0" sz="1200" u="none" cap="none" strike="noStrike">
                <a:solidFill>
                  <a:schemeClr val="lt1"/>
                </a:solidFill>
                <a:latin typeface="Noto Sans"/>
                <a:ea typeface="Noto Sans"/>
                <a:cs typeface="Noto Sans"/>
                <a:sym typeface="Noto Sans"/>
              </a:defRPr>
            </a:lvl3pPr>
            <a:lvl4pPr indent="0" lvl="3" marL="0" marR="0" rtl="0" algn="r">
              <a:spcBef>
                <a:spcPts val="0"/>
              </a:spcBef>
              <a:buNone/>
              <a:defRPr b="0" i="0" sz="1200" u="none" cap="none" strike="noStrike">
                <a:solidFill>
                  <a:schemeClr val="lt1"/>
                </a:solidFill>
                <a:latin typeface="Noto Sans"/>
                <a:ea typeface="Noto Sans"/>
                <a:cs typeface="Noto Sans"/>
                <a:sym typeface="Noto Sans"/>
              </a:defRPr>
            </a:lvl4pPr>
            <a:lvl5pPr indent="0" lvl="4" marL="0" marR="0" rtl="0" algn="r">
              <a:spcBef>
                <a:spcPts val="0"/>
              </a:spcBef>
              <a:buNone/>
              <a:defRPr b="0" i="0" sz="1200" u="none" cap="none" strike="noStrike">
                <a:solidFill>
                  <a:schemeClr val="lt1"/>
                </a:solidFill>
                <a:latin typeface="Noto Sans"/>
                <a:ea typeface="Noto Sans"/>
                <a:cs typeface="Noto Sans"/>
                <a:sym typeface="Noto Sans"/>
              </a:defRPr>
            </a:lvl5pPr>
            <a:lvl6pPr indent="0" lvl="5" marL="0" marR="0" rtl="0" algn="r">
              <a:spcBef>
                <a:spcPts val="0"/>
              </a:spcBef>
              <a:buNone/>
              <a:defRPr b="0" i="0" sz="1200" u="none" cap="none" strike="noStrike">
                <a:solidFill>
                  <a:schemeClr val="lt1"/>
                </a:solidFill>
                <a:latin typeface="Noto Sans"/>
                <a:ea typeface="Noto Sans"/>
                <a:cs typeface="Noto Sans"/>
                <a:sym typeface="Noto Sans"/>
              </a:defRPr>
            </a:lvl6pPr>
            <a:lvl7pPr indent="0" lvl="6" marL="0" marR="0" rtl="0" algn="r">
              <a:spcBef>
                <a:spcPts val="0"/>
              </a:spcBef>
              <a:buNone/>
              <a:defRPr b="0" i="0" sz="1200" u="none" cap="none" strike="noStrike">
                <a:solidFill>
                  <a:schemeClr val="lt1"/>
                </a:solidFill>
                <a:latin typeface="Noto Sans"/>
                <a:ea typeface="Noto Sans"/>
                <a:cs typeface="Noto Sans"/>
                <a:sym typeface="Noto Sans"/>
              </a:defRPr>
            </a:lvl7pPr>
            <a:lvl8pPr indent="0" lvl="7" marL="0" marR="0" rtl="0" algn="r">
              <a:spcBef>
                <a:spcPts val="0"/>
              </a:spcBef>
              <a:buNone/>
              <a:defRPr b="0" i="0" sz="1200" u="none" cap="none" strike="noStrike">
                <a:solidFill>
                  <a:schemeClr val="lt1"/>
                </a:solidFill>
                <a:latin typeface="Noto Sans"/>
                <a:ea typeface="Noto Sans"/>
                <a:cs typeface="Noto Sans"/>
                <a:sym typeface="Noto Sans"/>
              </a:defRPr>
            </a:lvl8pPr>
            <a:lvl9pPr indent="0" lvl="8" marL="0" marR="0" rtl="0" algn="r">
              <a:spcBef>
                <a:spcPts val="0"/>
              </a:spcBef>
              <a:buNone/>
              <a:defRPr b="0" i="0" sz="1200" u="none" cap="none" strike="noStrike">
                <a:solidFill>
                  <a:schemeClr val="lt1"/>
                </a:solidFill>
                <a:latin typeface="Noto Sans"/>
                <a:ea typeface="Noto Sans"/>
                <a:cs typeface="Noto Sans"/>
                <a:sym typeface="Noto San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3.pn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4.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 Id="rId3" Type="http://schemas.openxmlformats.org/officeDocument/2006/relationships/image" Target="../media/image1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1.png"/><Relationship Id="rId4" Type="http://schemas.openxmlformats.org/officeDocument/2006/relationships/image" Target="../media/image3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9.xml"/><Relationship Id="rId3" Type="http://schemas.openxmlformats.org/officeDocument/2006/relationships/image" Target="../media/image35.png"/><Relationship Id="rId4" Type="http://schemas.openxmlformats.org/officeDocument/2006/relationships/image" Target="../media/image3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31.jpg"/><Relationship Id="rId4" Type="http://schemas.openxmlformats.org/officeDocument/2006/relationships/image" Target="../media/image3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1.xml"/><Relationship Id="rId3" Type="http://schemas.openxmlformats.org/officeDocument/2006/relationships/hyperlink" Target="https://mvnrepository.com/" TargetMode="External"/><Relationship Id="rId4" Type="http://schemas.openxmlformats.org/officeDocument/2006/relationships/image" Target="../media/image20.png"/><Relationship Id="rId5" Type="http://schemas.openxmlformats.org/officeDocument/2006/relationships/hyperlink" Target="https://mvnrepository.com/"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2.xml"/><Relationship Id="rId3" Type="http://schemas.openxmlformats.org/officeDocument/2006/relationships/image" Target="../media/image2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2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2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34.jpg"/><Relationship Id="rId4" Type="http://schemas.openxmlformats.org/officeDocument/2006/relationships/hyperlink" Target="http://www.grc.nasa.gov/WWW/RT/2006/RC/RCD-handler.html"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2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3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hyperlink" Target="https://resources.sei.cmu.edu/library/asset-view.cfm?assetid=455074" TargetMode="External"/><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30.png"/><Relationship Id="rId4" Type="http://schemas.openxmlformats.org/officeDocument/2006/relationships/image" Target="../media/image4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5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3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16.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2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26.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16.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43.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58.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40.jpg"/><Relationship Id="rId4" Type="http://schemas.openxmlformats.org/officeDocument/2006/relationships/hyperlink" Target="https://sweet.ua.pt/ico/OpenUp/OpenUP_v1514/core.tech.common.extend_supp/guidances/concepts/arch_significant_requirements_1EE5D757.html?nodeId=7dddf10c"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49.png"/><Relationship Id="rId4" Type="http://schemas.openxmlformats.org/officeDocument/2006/relationships/hyperlink" Target="https://feedzai.com/" TargetMode="Externa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2.xml"/><Relationship Id="rId3" Type="http://schemas.openxmlformats.org/officeDocument/2006/relationships/image" Target="../media/image45.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3.xml"/><Relationship Id="rId3" Type="http://schemas.openxmlformats.org/officeDocument/2006/relationships/image" Target="../media/image54.png"/><Relationship Id="rId4" Type="http://schemas.openxmlformats.org/officeDocument/2006/relationships/image" Target="../media/image46.png"/><Relationship Id="rId5" Type="http://schemas.openxmlformats.org/officeDocument/2006/relationships/image" Target="../media/image4.jp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4.xml"/><Relationship Id="rId3" Type="http://schemas.openxmlformats.org/officeDocument/2006/relationships/image" Target="../media/image47.png"/><Relationship Id="rId4" Type="http://schemas.openxmlformats.org/officeDocument/2006/relationships/image" Target="../media/image52.png"/><Relationship Id="rId5" Type="http://schemas.openxmlformats.org/officeDocument/2006/relationships/image" Target="../media/image4.jp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5.xml"/><Relationship Id="rId3" Type="http://schemas.openxmlformats.org/officeDocument/2006/relationships/image" Target="../media/image4.jp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6.xml"/><Relationship Id="rId3" Type="http://schemas.openxmlformats.org/officeDocument/2006/relationships/image" Target="../media/image53.png"/><Relationship Id="rId4" Type="http://schemas.openxmlformats.org/officeDocument/2006/relationships/image" Target="../media/image42.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8.xml"/><Relationship Id="rId3" Type="http://schemas.openxmlformats.org/officeDocument/2006/relationships/image" Target="../media/image50.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9.xml"/><Relationship Id="rId3" Type="http://schemas.openxmlformats.org/officeDocument/2006/relationships/image" Target="../media/image3.png"/><Relationship Id="rId4" Type="http://schemas.openxmlformats.org/officeDocument/2006/relationships/hyperlink" Target="https://developer.android.com/guide/platform"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15.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0.xml"/><Relationship Id="rId3" Type="http://schemas.openxmlformats.org/officeDocument/2006/relationships/image" Target="../media/image51.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1.xml"/><Relationship Id="rId3" Type="http://schemas.openxmlformats.org/officeDocument/2006/relationships/image" Target="../media/image56.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image" Target="../media/image60.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3.xml"/><Relationship Id="rId3" Type="http://schemas.openxmlformats.org/officeDocument/2006/relationships/image" Target="../media/image61.png"/><Relationship Id="rId4" Type="http://schemas.openxmlformats.org/officeDocument/2006/relationships/hyperlink" Target="https://martinfowler.com/bliki/PresentationDomainDataLayering.html" TargetMode="Externa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4.xml"/><Relationship Id="rId3" Type="http://schemas.openxmlformats.org/officeDocument/2006/relationships/image" Target="../media/image61.png"/><Relationship Id="rId4" Type="http://schemas.openxmlformats.org/officeDocument/2006/relationships/hyperlink" Target="https://martinfowler.com/bliki/PresentationDomainDataLayering.html" TargetMode="Externa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5.xml"/><Relationship Id="rId3" Type="http://schemas.openxmlformats.org/officeDocument/2006/relationships/image" Target="../media/image62.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 Id="rId3" Type="http://schemas.openxmlformats.org/officeDocument/2006/relationships/image" Target="../media/image63.png"/><Relationship Id="rId4" Type="http://schemas.openxmlformats.org/officeDocument/2006/relationships/image" Target="../media/image61.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8.xml"/><Relationship Id="rId3" Type="http://schemas.openxmlformats.org/officeDocument/2006/relationships/image" Target="../media/image64.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 Id="rId3" Type="http://schemas.openxmlformats.org/officeDocument/2006/relationships/hyperlink" Target="http://sweet.ua.pt/ico/OpenUp/OpenUP_v1514/" TargetMode="External"/><Relationship Id="rId4" Type="http://schemas.openxmlformats.org/officeDocument/2006/relationships/image" Target="../media/image6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 Id="rId3" Type="http://schemas.openxmlformats.org/officeDocument/2006/relationships/image" Target="../media/image66.png"/><Relationship Id="rId4" Type="http://schemas.openxmlformats.org/officeDocument/2006/relationships/image" Target="../media/image67.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 Id="rId3" Type="http://schemas.openxmlformats.org/officeDocument/2006/relationships/hyperlink" Target="https://learning.oreilly.com/library/view/software-architecture-in/9780136885979/" TargetMode="External"/><Relationship Id="rId4" Type="http://schemas.openxmlformats.org/officeDocument/2006/relationships/hyperlink" Target="https://martinfowler.com/architecture/"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hyperlink" Target="https://developer.android.com/guide/platform/" TargetMode="Externa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jp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16"/>
          <p:cNvSpPr txBox="1"/>
          <p:nvPr>
            <p:ph type="ctrTitle"/>
          </p:nvPr>
        </p:nvSpPr>
        <p:spPr>
          <a:xfrm>
            <a:off x="751562" y="2642285"/>
            <a:ext cx="7763788" cy="1330434"/>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6EDEBF"/>
              </a:buClr>
              <a:buSzPts val="3600"/>
              <a:buFont typeface="Noto Sans"/>
              <a:buNone/>
            </a:pPr>
            <a:r>
              <a:rPr lang="en-US"/>
              <a:t>Arquitetura: qualidades e </a:t>
            </a:r>
            <a:r>
              <a:rPr i="1" lang="en-US"/>
              <a:t>trade-offs</a:t>
            </a:r>
            <a:endParaRPr i="1"/>
          </a:p>
        </p:txBody>
      </p:sp>
      <p:sp>
        <p:nvSpPr>
          <p:cNvPr id="104" name="Google Shape;104;p16"/>
          <p:cNvSpPr txBox="1"/>
          <p:nvPr>
            <p:ph idx="1" type="subTitle"/>
          </p:nvPr>
        </p:nvSpPr>
        <p:spPr>
          <a:xfrm>
            <a:off x="751562" y="4194805"/>
            <a:ext cx="6676372" cy="1433675"/>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rgbClr val="F2F2F2"/>
              </a:buClr>
              <a:buSzPts val="1800"/>
              <a:buNone/>
            </a:pPr>
            <a:r>
              <a:rPr lang="en-US"/>
              <a:t>Ilídio Oliveira </a:t>
            </a:r>
            <a:endParaRPr/>
          </a:p>
          <a:p>
            <a:pPr indent="0" lvl="0" marL="0" rtl="0" algn="l">
              <a:lnSpc>
                <a:spcPct val="100000"/>
              </a:lnSpc>
              <a:spcBef>
                <a:spcPts val="2400"/>
              </a:spcBef>
              <a:spcAft>
                <a:spcPts val="0"/>
              </a:spcAft>
              <a:buClr>
                <a:srgbClr val="F2F2F2"/>
              </a:buClr>
              <a:buSzPts val="1800"/>
              <a:buNone/>
            </a:pPr>
            <a:r>
              <a:rPr lang="en-US"/>
              <a:t>v2025-04-01</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25"/>
          <p:cNvSpPr txBox="1"/>
          <p:nvPr>
            <p:ph type="title"/>
          </p:nvPr>
        </p:nvSpPr>
        <p:spPr>
          <a:xfrm>
            <a:off x="628650" y="136524"/>
            <a:ext cx="3791100" cy="14238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rgbClr val="6EDEBF"/>
              </a:buClr>
              <a:buSzPts val="3200"/>
              <a:buFont typeface="Noto Sans"/>
              <a:buNone/>
            </a:pPr>
            <a:r>
              <a:rPr lang="en-US"/>
              <a:t>Elementos comuns</a:t>
            </a:r>
            <a:endParaRPr/>
          </a:p>
        </p:txBody>
      </p:sp>
      <p:sp>
        <p:nvSpPr>
          <p:cNvPr id="192" name="Google Shape;192;p25"/>
          <p:cNvSpPr/>
          <p:nvPr>
            <p:ph idx="2" type="pic"/>
          </p:nvPr>
        </p:nvSpPr>
        <p:spPr>
          <a:xfrm>
            <a:off x="4572000" y="583474"/>
            <a:ext cx="3942300" cy="5674800"/>
          </a:xfrm>
          <a:prstGeom prst="rect">
            <a:avLst/>
          </a:prstGeom>
          <a:noFill/>
          <a:ln>
            <a:noFill/>
          </a:ln>
        </p:spPr>
      </p:sp>
      <p:sp>
        <p:nvSpPr>
          <p:cNvPr id="193" name="Google Shape;193;p25"/>
          <p:cNvSpPr txBox="1"/>
          <p:nvPr>
            <p:ph idx="1" type="body"/>
          </p:nvPr>
        </p:nvSpPr>
        <p:spPr>
          <a:xfrm>
            <a:off x="629840" y="1812022"/>
            <a:ext cx="3791100" cy="4387500"/>
          </a:xfrm>
          <a:prstGeom prst="rect">
            <a:avLst/>
          </a:prstGeom>
          <a:noFill/>
          <a:ln>
            <a:noFill/>
          </a:ln>
        </p:spPr>
        <p:txBody>
          <a:bodyPr anchorCtr="0" anchor="t" bIns="45700" lIns="91425" spcFirstLastPara="1" rIns="91425" wrap="square" tIns="45700">
            <a:normAutofit fontScale="92500" lnSpcReduction="20000"/>
          </a:bodyPr>
          <a:lstStyle/>
          <a:p>
            <a:pPr indent="0" lvl="0" marL="0" rtl="0" algn="l">
              <a:lnSpc>
                <a:spcPct val="100000"/>
              </a:lnSpc>
              <a:spcBef>
                <a:spcPts val="0"/>
              </a:spcBef>
              <a:spcAft>
                <a:spcPts val="0"/>
              </a:spcAft>
              <a:buClr>
                <a:srgbClr val="F2F2F2"/>
              </a:buClr>
              <a:buSzPct val="100000"/>
              <a:buNone/>
            </a:pPr>
            <a:r>
              <a:rPr lang="en-US"/>
              <a:t>O que é que as “ilustrações” anteriores têm em comum?</a:t>
            </a:r>
            <a:endParaRPr/>
          </a:p>
          <a:p>
            <a:pPr indent="-342900" lvl="1" marL="342900" rtl="0" algn="l">
              <a:lnSpc>
                <a:spcPct val="100000"/>
              </a:lnSpc>
              <a:spcBef>
                <a:spcPts val="600"/>
              </a:spcBef>
              <a:spcAft>
                <a:spcPts val="0"/>
              </a:spcAft>
              <a:buClr>
                <a:srgbClr val="D8D8D8"/>
              </a:buClr>
              <a:buSzPct val="100000"/>
              <a:buFont typeface="Noto Sans Symbols"/>
              <a:buChar char="🡪"/>
            </a:pPr>
            <a:r>
              <a:rPr lang="en-US"/>
              <a:t>Explicar a organização de uma solução, em termos das suas “grandes peças” </a:t>
            </a:r>
            <a:r>
              <a:rPr i="1" lang="en-US"/>
              <a:t>(high-level), </a:t>
            </a:r>
            <a:r>
              <a:rPr lang="en-US"/>
              <a:t>representando uma distribuição de responsabilidades</a:t>
            </a:r>
            <a:endParaRPr i="1"/>
          </a:p>
          <a:p>
            <a:pPr indent="-342900" lvl="1" marL="342900" rtl="0" algn="l">
              <a:lnSpc>
                <a:spcPct val="100000"/>
              </a:lnSpc>
              <a:spcBef>
                <a:spcPts val="600"/>
              </a:spcBef>
              <a:spcAft>
                <a:spcPts val="0"/>
              </a:spcAft>
              <a:buClr>
                <a:srgbClr val="D8D8D8"/>
              </a:buClr>
              <a:buSzPct val="100000"/>
              <a:buFont typeface="Noto Sans Symbols"/>
              <a:buChar char="🡪"/>
            </a:pPr>
            <a:r>
              <a:rPr lang="en-US"/>
              <a:t>Mostrar as principais linhas de dependência (colaboração/comunicação) entre os módulos</a:t>
            </a:r>
            <a:endParaRPr/>
          </a:p>
          <a:p>
            <a:pPr indent="-342900" lvl="1" marL="342900" rtl="0" algn="l">
              <a:lnSpc>
                <a:spcPct val="100000"/>
              </a:lnSpc>
              <a:spcBef>
                <a:spcPts val="600"/>
              </a:spcBef>
              <a:spcAft>
                <a:spcPts val="0"/>
              </a:spcAft>
              <a:buClr>
                <a:srgbClr val="D8D8D8"/>
              </a:buClr>
              <a:buSzPct val="100000"/>
              <a:buFont typeface="Noto Sans Symbols"/>
              <a:buChar char="🡪"/>
            </a:pPr>
            <a:r>
              <a:rPr lang="en-US"/>
              <a:t>Equilíbrio entre “Caixa aberta” (ver para dentro da solução) e “Caixa fechada” (sem mostrar a organização interna dos módulos)</a:t>
            </a:r>
            <a:endParaRPr/>
          </a:p>
          <a:p>
            <a:pPr indent="0" lvl="0" marL="0" rtl="0" algn="l">
              <a:lnSpc>
                <a:spcPct val="100000"/>
              </a:lnSpc>
              <a:spcBef>
                <a:spcPts val="2400"/>
              </a:spcBef>
              <a:spcAft>
                <a:spcPts val="0"/>
              </a:spcAft>
              <a:buClr>
                <a:srgbClr val="F2F2F2"/>
              </a:buClr>
              <a:buSzPct val="100000"/>
              <a:buNone/>
            </a:pPr>
            <a:r>
              <a:rPr lang="en-US"/>
              <a:t>Mas também há diferenças:</a:t>
            </a:r>
            <a:endParaRPr/>
          </a:p>
          <a:p>
            <a:pPr indent="0" lvl="1" marL="0" rtl="0" algn="l">
              <a:lnSpc>
                <a:spcPct val="100000"/>
              </a:lnSpc>
              <a:spcBef>
                <a:spcPts val="600"/>
              </a:spcBef>
              <a:spcAft>
                <a:spcPts val="0"/>
              </a:spcAft>
              <a:buClr>
                <a:srgbClr val="D8D8D8"/>
              </a:buClr>
              <a:buSzPct val="100000"/>
              <a:buNone/>
            </a:pPr>
            <a:r>
              <a:rPr lang="en-US"/>
              <a:t>🡪 Vista “lógica” (não mostra instalação) vs. vista de “sistema” (onde é que correm os componentes)</a:t>
            </a:r>
            <a:endParaRPr/>
          </a:p>
        </p:txBody>
      </p:sp>
      <p:sp>
        <p:nvSpPr>
          <p:cNvPr id="194" name="Google Shape;194;p25"/>
          <p:cNvSpPr txBox="1"/>
          <p:nvPr>
            <p:ph idx="11" type="ftr"/>
          </p:nvPr>
        </p:nvSpPr>
        <p:spPr>
          <a:xfrm>
            <a:off x="628650" y="6356351"/>
            <a:ext cx="54864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I Oliveira</a:t>
            </a:r>
            <a:endParaRPr/>
          </a:p>
        </p:txBody>
      </p:sp>
      <p:sp>
        <p:nvSpPr>
          <p:cNvPr id="195" name="Google Shape;195;p25"/>
          <p:cNvSpPr txBox="1"/>
          <p:nvPr>
            <p:ph idx="12" type="sldNum"/>
          </p:nvPr>
        </p:nvSpPr>
        <p:spPr>
          <a:xfrm>
            <a:off x="6457950" y="6356351"/>
            <a:ext cx="20574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descr="A close up of a green screen&#10;&#10;Description automatically generated" id="196" name="Google Shape;196;p25"/>
          <p:cNvPicPr preferRelativeResize="0"/>
          <p:nvPr/>
        </p:nvPicPr>
        <p:blipFill rotWithShape="1">
          <a:blip r:embed="rId3">
            <a:alphaModFix/>
          </a:blip>
          <a:srcRect b="0" l="0" r="0" t="0"/>
          <a:stretch/>
        </p:blipFill>
        <p:spPr>
          <a:xfrm>
            <a:off x="6457950" y="136524"/>
            <a:ext cx="2456330" cy="3617139"/>
          </a:xfrm>
          <a:prstGeom prst="rect">
            <a:avLst/>
          </a:prstGeom>
          <a:noFill/>
          <a:ln>
            <a:noFill/>
          </a:ln>
        </p:spPr>
      </p:pic>
      <p:pic>
        <p:nvPicPr>
          <p:cNvPr descr="A picture containing object, clock&#10;&#10;Description automatically generated" id="197" name="Google Shape;197;p25"/>
          <p:cNvPicPr preferRelativeResize="0"/>
          <p:nvPr/>
        </p:nvPicPr>
        <p:blipFill rotWithShape="1">
          <a:blip r:embed="rId4">
            <a:alphaModFix/>
          </a:blip>
          <a:srcRect b="0" l="0" r="0" t="0"/>
          <a:stretch/>
        </p:blipFill>
        <p:spPr>
          <a:xfrm>
            <a:off x="4612266" y="4158777"/>
            <a:ext cx="3691369" cy="2148492"/>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26"/>
          <p:cNvSpPr txBox="1"/>
          <p:nvPr>
            <p:ph type="title"/>
          </p:nvPr>
        </p:nvSpPr>
        <p:spPr>
          <a:xfrm>
            <a:off x="628650" y="136524"/>
            <a:ext cx="3791156" cy="1423828"/>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rgbClr val="6EDEBF"/>
              </a:buClr>
              <a:buSzPts val="3200"/>
              <a:buFont typeface="Noto Sans"/>
              <a:buNone/>
            </a:pPr>
            <a:r>
              <a:rPr lang="en-US"/>
              <a:t>O que é a arquitetura de software?</a:t>
            </a:r>
            <a:endParaRPr/>
          </a:p>
        </p:txBody>
      </p:sp>
      <p:sp>
        <p:nvSpPr>
          <p:cNvPr id="203" name="Google Shape;203;p26"/>
          <p:cNvSpPr txBox="1"/>
          <p:nvPr>
            <p:ph idx="1" type="body"/>
          </p:nvPr>
        </p:nvSpPr>
        <p:spPr>
          <a:xfrm>
            <a:off x="628649" y="1800865"/>
            <a:ext cx="3791157" cy="4387555"/>
          </a:xfrm>
          <a:prstGeom prst="rect">
            <a:avLst/>
          </a:prstGeom>
          <a:noFill/>
          <a:ln>
            <a:noFill/>
          </a:ln>
        </p:spPr>
        <p:txBody>
          <a:bodyPr anchorCtr="0" anchor="t" bIns="45700" lIns="91425" spcFirstLastPara="1" rIns="91425" wrap="square" tIns="45700">
            <a:normAutofit fontScale="92500" lnSpcReduction="20000"/>
          </a:bodyPr>
          <a:lstStyle/>
          <a:p>
            <a:pPr indent="0" lvl="0" marL="0" rtl="0" algn="l">
              <a:lnSpc>
                <a:spcPct val="100000"/>
              </a:lnSpc>
              <a:spcBef>
                <a:spcPts val="0"/>
              </a:spcBef>
              <a:spcAft>
                <a:spcPts val="0"/>
              </a:spcAft>
              <a:buClr>
                <a:srgbClr val="F2F2F2"/>
              </a:buClr>
              <a:buSzPct val="100000"/>
              <a:buNone/>
            </a:pPr>
            <a:r>
              <a:rPr b="1" lang="en-US"/>
              <a:t>A Arquitectura é um Conjunto de Estruturas (de Software)</a:t>
            </a:r>
            <a:endParaRPr/>
          </a:p>
          <a:p>
            <a:pPr indent="0" lvl="1" marL="0" rtl="0" algn="l">
              <a:lnSpc>
                <a:spcPct val="100000"/>
              </a:lnSpc>
              <a:spcBef>
                <a:spcPts val="600"/>
              </a:spcBef>
              <a:spcAft>
                <a:spcPts val="0"/>
              </a:spcAft>
              <a:buClr>
                <a:srgbClr val="D8D8D8"/>
              </a:buClr>
              <a:buSzPct val="100000"/>
              <a:buNone/>
            </a:pPr>
            <a:r>
              <a:rPr b="1" lang="en-US"/>
              <a:t>Partes/elementos relevantes ligados por alguma relação.</a:t>
            </a:r>
            <a:endParaRPr/>
          </a:p>
          <a:p>
            <a:pPr indent="0" lvl="0" marL="0" rtl="0" algn="l">
              <a:lnSpc>
                <a:spcPct val="100000"/>
              </a:lnSpc>
              <a:spcBef>
                <a:spcPts val="2400"/>
              </a:spcBef>
              <a:spcAft>
                <a:spcPts val="0"/>
              </a:spcAft>
              <a:buClr>
                <a:srgbClr val="F2F2F2"/>
              </a:buClr>
              <a:buSzPct val="100000"/>
              <a:buNone/>
            </a:pPr>
            <a:r>
              <a:rPr b="1" lang="en-US"/>
              <a:t>Arquitectura é uma Abstracção</a:t>
            </a:r>
            <a:endParaRPr b="1"/>
          </a:p>
          <a:p>
            <a:pPr indent="0" lvl="1" marL="0" rtl="0" algn="l">
              <a:lnSpc>
                <a:spcPct val="100000"/>
              </a:lnSpc>
              <a:spcBef>
                <a:spcPts val="600"/>
              </a:spcBef>
              <a:spcAft>
                <a:spcPts val="0"/>
              </a:spcAft>
              <a:buClr>
                <a:srgbClr val="D8D8D8"/>
              </a:buClr>
              <a:buSzPct val="100000"/>
              <a:buNone/>
            </a:pPr>
            <a:r>
              <a:rPr b="1" lang="en-US"/>
              <a:t>Omite intencionalmente certas informações sobre os elementos que não são úteis para o raciocínio sobre o sistema</a:t>
            </a:r>
            <a:endParaRPr b="1"/>
          </a:p>
          <a:p>
            <a:pPr indent="0" lvl="1" marL="0" rtl="0" algn="l">
              <a:lnSpc>
                <a:spcPct val="100000"/>
              </a:lnSpc>
              <a:spcBef>
                <a:spcPts val="600"/>
              </a:spcBef>
              <a:spcAft>
                <a:spcPts val="0"/>
              </a:spcAft>
              <a:buClr>
                <a:srgbClr val="D8D8D8"/>
              </a:buClr>
              <a:buSzPct val="100000"/>
              <a:buNone/>
            </a:pPr>
            <a:r>
              <a:rPr b="1" lang="en-US"/>
              <a:t>Detalhes privados dos elementos (têm a ver exclusivamente com a implementação interna) não são de arquitectura</a:t>
            </a:r>
            <a:endParaRPr b="1"/>
          </a:p>
          <a:p>
            <a:pPr indent="0" lvl="0" marL="0" rtl="0" algn="l">
              <a:lnSpc>
                <a:spcPct val="100000"/>
              </a:lnSpc>
              <a:spcBef>
                <a:spcPts val="2400"/>
              </a:spcBef>
              <a:spcAft>
                <a:spcPts val="0"/>
              </a:spcAft>
              <a:buClr>
                <a:srgbClr val="F2F2F2"/>
              </a:buClr>
              <a:buSzPct val="100000"/>
              <a:buNone/>
            </a:pPr>
            <a:r>
              <a:rPr b="1" lang="en-US"/>
              <a:t>Arquitectura Inclui Comportamento</a:t>
            </a:r>
            <a:endParaRPr b="1"/>
          </a:p>
          <a:p>
            <a:pPr indent="0" lvl="1" marL="0" rtl="0" algn="l">
              <a:lnSpc>
                <a:spcPct val="100000"/>
              </a:lnSpc>
              <a:spcBef>
                <a:spcPts val="600"/>
              </a:spcBef>
              <a:spcAft>
                <a:spcPts val="0"/>
              </a:spcAft>
              <a:buClr>
                <a:srgbClr val="D8D8D8"/>
              </a:buClr>
              <a:buSzPct val="100000"/>
              <a:buNone/>
            </a:pPr>
            <a:r>
              <a:rPr b="1" lang="en-US"/>
              <a:t>O comportamento dos elementos engloba a forma como interagem uns com os outros e com o ambiente.</a:t>
            </a:r>
            <a:endParaRPr/>
          </a:p>
        </p:txBody>
      </p:sp>
      <p:sp>
        <p:nvSpPr>
          <p:cNvPr id="204" name="Google Shape;204;p26"/>
          <p:cNvSpPr txBox="1"/>
          <p:nvPr>
            <p:ph idx="11" type="ftr"/>
          </p:nvPr>
        </p:nvSpPr>
        <p:spPr>
          <a:xfrm>
            <a:off x="628650" y="6356351"/>
            <a:ext cx="54864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I Oliveira</a:t>
            </a:r>
            <a:endParaRPr/>
          </a:p>
        </p:txBody>
      </p:sp>
      <p:sp>
        <p:nvSpPr>
          <p:cNvPr id="205" name="Google Shape;205;p26"/>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descr="Software Architecture in Practice, 4th Edition" id="206" name="Google Shape;206;p26"/>
          <p:cNvPicPr preferRelativeResize="0"/>
          <p:nvPr>
            <p:ph idx="2" type="pic"/>
          </p:nvPr>
        </p:nvPicPr>
        <p:blipFill rotWithShape="1">
          <a:blip r:embed="rId3">
            <a:alphaModFix/>
          </a:blip>
          <a:srcRect b="0" l="4321" r="4321" t="0"/>
          <a:stretch/>
        </p:blipFill>
        <p:spPr>
          <a:xfrm>
            <a:off x="6261652" y="583474"/>
            <a:ext cx="2252507" cy="3242469"/>
          </a:xfrm>
          <a:prstGeom prst="rect">
            <a:avLst/>
          </a:prstGeom>
          <a:noFill/>
          <a:ln>
            <a:noFill/>
          </a:ln>
        </p:spPr>
      </p:pic>
      <p:sp>
        <p:nvSpPr>
          <p:cNvPr id="207" name="Google Shape;207;p26"/>
          <p:cNvSpPr/>
          <p:nvPr/>
        </p:nvSpPr>
        <p:spPr>
          <a:xfrm>
            <a:off x="5045403" y="4411693"/>
            <a:ext cx="3468756" cy="1776727"/>
          </a:xfrm>
          <a:prstGeom prst="wedgeRoundRectCallout">
            <a:avLst>
              <a:gd fmla="val 2339" name="adj1"/>
              <a:gd fmla="val -91459" name="adj2"/>
              <a:gd fmla="val 16667" name="adj3"/>
            </a:avLst>
          </a:prstGeom>
          <a:solidFill>
            <a:srgbClr val="29AF8C">
              <a:alpha val="84705"/>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i="1" lang="en-US" sz="1400">
                <a:solidFill>
                  <a:srgbClr val="F2F2F2"/>
                </a:solidFill>
                <a:latin typeface="Noto Sans Light"/>
                <a:ea typeface="Noto Sans Light"/>
                <a:cs typeface="Noto Sans Light"/>
                <a:sym typeface="Noto Sans Light"/>
              </a:rPr>
              <a:t>The software architecture of a system is the set of structures needed to reason about the system. These structures comprise software elements, relations among them, and properties of both.</a:t>
            </a:r>
            <a:endParaRPr/>
          </a:p>
          <a:p>
            <a:pPr indent="0" lvl="0" marL="0" marR="0" rtl="0" algn="ctr">
              <a:spcBef>
                <a:spcPts val="0"/>
              </a:spcBef>
              <a:spcAft>
                <a:spcPts val="0"/>
              </a:spcAft>
              <a:buNone/>
            </a:pPr>
            <a:r>
              <a:t/>
            </a:r>
            <a:endParaRPr i="1" sz="1400">
              <a:solidFill>
                <a:srgbClr val="F2F2F2"/>
              </a:solidFill>
              <a:latin typeface="Noto Sans Light"/>
              <a:ea typeface="Noto Sans Light"/>
              <a:cs typeface="Noto Sans Light"/>
              <a:sym typeface="Noto Sans Light"/>
            </a:endParaRPr>
          </a:p>
          <a:p>
            <a:pPr indent="0" lvl="0" marL="0" marR="0" rtl="0" algn="ctr">
              <a:spcBef>
                <a:spcPts val="0"/>
              </a:spcBef>
              <a:spcAft>
                <a:spcPts val="0"/>
              </a:spcAft>
              <a:buNone/>
            </a:pPr>
            <a:r>
              <a:rPr i="1" lang="en-US" sz="1400">
                <a:solidFill>
                  <a:srgbClr val="F2F2F2"/>
                </a:solidFill>
                <a:latin typeface="Noto Sans Light"/>
                <a:ea typeface="Noto Sans Light"/>
                <a:cs typeface="Noto Sans Light"/>
                <a:sym typeface="Noto Sans Light"/>
              </a:rPr>
              <a:t>Architecture is about reasoning-enabling structures.</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27"/>
          <p:cNvSpPr txBox="1"/>
          <p:nvPr>
            <p:ph type="title"/>
          </p:nvPr>
        </p:nvSpPr>
        <p:spPr>
          <a:xfrm>
            <a:off x="628650" y="136524"/>
            <a:ext cx="3138280" cy="1423828"/>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rgbClr val="6EDEBF"/>
              </a:buClr>
              <a:buSzPts val="3200"/>
              <a:buFont typeface="Noto Sans"/>
              <a:buNone/>
            </a:pPr>
            <a:r>
              <a:rPr lang="en-US"/>
              <a:t>Tipos de estruturas #2</a:t>
            </a:r>
            <a:endParaRPr/>
          </a:p>
        </p:txBody>
      </p:sp>
      <p:sp>
        <p:nvSpPr>
          <p:cNvPr id="213" name="Google Shape;213;p27"/>
          <p:cNvSpPr txBox="1"/>
          <p:nvPr>
            <p:ph idx="1" type="body"/>
          </p:nvPr>
        </p:nvSpPr>
        <p:spPr>
          <a:xfrm>
            <a:off x="629840" y="1812022"/>
            <a:ext cx="3672653" cy="4387555"/>
          </a:xfrm>
          <a:prstGeom prst="rect">
            <a:avLst/>
          </a:prstGeom>
          <a:noFill/>
          <a:ln>
            <a:noFill/>
          </a:ln>
        </p:spPr>
        <p:txBody>
          <a:bodyPr anchorCtr="0" anchor="t" bIns="45700" lIns="91425" spcFirstLastPara="1" rIns="91425" wrap="square" tIns="45700">
            <a:normAutofit lnSpcReduction="10000"/>
          </a:bodyPr>
          <a:lstStyle/>
          <a:p>
            <a:pPr indent="0" lvl="0" marL="0" rtl="0" algn="l">
              <a:lnSpc>
                <a:spcPct val="100000"/>
              </a:lnSpc>
              <a:spcBef>
                <a:spcPts val="0"/>
              </a:spcBef>
              <a:spcAft>
                <a:spcPts val="0"/>
              </a:spcAft>
              <a:buClr>
                <a:srgbClr val="F2F2F2"/>
              </a:buClr>
              <a:buSzPts val="1800"/>
              <a:buNone/>
            </a:pPr>
            <a:r>
              <a:rPr lang="en-US"/>
              <a:t>2/ As estruturas do tipo </a:t>
            </a:r>
            <a:r>
              <a:rPr b="1" lang="en-US"/>
              <a:t>módulo</a:t>
            </a:r>
            <a:r>
              <a:rPr lang="en-US"/>
              <a:t> dividem os sistemas em unidades de implementação. Os módulos mostram como um sistema pode ser dividido como um conjunto de unidades de código ou de dados, que devem ser implementadas ou adquiridas. </a:t>
            </a:r>
            <a:endParaRPr/>
          </a:p>
          <a:p>
            <a:pPr indent="0" lvl="1" marL="0" rtl="0" algn="l">
              <a:lnSpc>
                <a:spcPct val="100000"/>
              </a:lnSpc>
              <a:spcBef>
                <a:spcPts val="600"/>
              </a:spcBef>
              <a:spcAft>
                <a:spcPts val="0"/>
              </a:spcAft>
              <a:buClr>
                <a:srgbClr val="D8D8D8"/>
              </a:buClr>
              <a:buSzPts val="1600"/>
              <a:buNone/>
            </a:pPr>
            <a:r>
              <a:rPr lang="en-US"/>
              <a:t>Os módulos são usados para atribuir trabalho às equipas. </a:t>
            </a:r>
            <a:endParaRPr/>
          </a:p>
          <a:p>
            <a:pPr indent="0" lvl="1" marL="0" rtl="0" algn="l">
              <a:lnSpc>
                <a:spcPct val="100000"/>
              </a:lnSpc>
              <a:spcBef>
                <a:spcPts val="600"/>
              </a:spcBef>
              <a:spcAft>
                <a:spcPts val="0"/>
              </a:spcAft>
              <a:buClr>
                <a:srgbClr val="D8D8D8"/>
              </a:buClr>
              <a:buSzPts val="1600"/>
              <a:buNone/>
            </a:pPr>
            <a:r>
              <a:rPr lang="en-US"/>
              <a:t>Elementos do tipo módulo podem ser classes, pacotes, camadas, ou meramente divisões de funcionalidade, todas elas refletindo unidades de implementação. </a:t>
            </a:r>
            <a:endParaRPr/>
          </a:p>
        </p:txBody>
      </p:sp>
      <p:sp>
        <p:nvSpPr>
          <p:cNvPr id="214" name="Google Shape;214;p27"/>
          <p:cNvSpPr txBox="1"/>
          <p:nvPr>
            <p:ph idx="11" type="ftr"/>
          </p:nvPr>
        </p:nvSpPr>
        <p:spPr>
          <a:xfrm>
            <a:off x="628650" y="6356351"/>
            <a:ext cx="54864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I Oliveira</a:t>
            </a:r>
            <a:endParaRPr/>
          </a:p>
        </p:txBody>
      </p:sp>
      <p:sp>
        <p:nvSpPr>
          <p:cNvPr id="215" name="Google Shape;215;p27"/>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216" name="Google Shape;216;p27"/>
          <p:cNvPicPr preferRelativeResize="0"/>
          <p:nvPr/>
        </p:nvPicPr>
        <p:blipFill rotWithShape="1">
          <a:blip r:embed="rId3">
            <a:alphaModFix/>
          </a:blip>
          <a:srcRect b="0" l="0" r="0" t="0"/>
          <a:stretch/>
        </p:blipFill>
        <p:spPr>
          <a:xfrm>
            <a:off x="4572000" y="1247379"/>
            <a:ext cx="4243550" cy="4952198"/>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28"/>
          <p:cNvSpPr txBox="1"/>
          <p:nvPr>
            <p:ph type="title"/>
          </p:nvPr>
        </p:nvSpPr>
        <p:spPr>
          <a:xfrm>
            <a:off x="1785256" y="365127"/>
            <a:ext cx="6730093" cy="673632"/>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6EDEBF"/>
              </a:buClr>
              <a:buSzPts val="2400"/>
              <a:buFont typeface="Noto Sans"/>
              <a:buNone/>
            </a:pPr>
            <a:r>
              <a:rPr lang="en-US"/>
              <a:t>Exemplo de estrutura: módulos</a:t>
            </a:r>
            <a:endParaRPr/>
          </a:p>
        </p:txBody>
      </p:sp>
      <p:sp>
        <p:nvSpPr>
          <p:cNvPr id="222" name="Google Shape;222;p28"/>
          <p:cNvSpPr txBox="1"/>
          <p:nvPr>
            <p:ph idx="11" type="ftr"/>
          </p:nvPr>
        </p:nvSpPr>
        <p:spPr>
          <a:xfrm>
            <a:off x="1785256" y="6356351"/>
            <a:ext cx="4329794"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I Oliveira</a:t>
            </a:r>
            <a:endParaRPr/>
          </a:p>
        </p:txBody>
      </p:sp>
      <p:sp>
        <p:nvSpPr>
          <p:cNvPr id="223" name="Google Shape;223;p28"/>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24" name="Google Shape;224;p28"/>
          <p:cNvSpPr txBox="1"/>
          <p:nvPr>
            <p:ph idx="1" type="subTitle"/>
          </p:nvPr>
        </p:nvSpPr>
        <p:spPr>
          <a:xfrm>
            <a:off x="1785256" y="1038759"/>
            <a:ext cx="6730092" cy="589846"/>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rgbClr val="F2F2F2"/>
              </a:buClr>
              <a:buSzPts val="2000"/>
              <a:buNone/>
            </a:pPr>
            <a:r>
              <a:rPr lang="en-US"/>
              <a:t>Decomposição (relação “is-a-submodule-of”)</a:t>
            </a:r>
            <a:endParaRPr/>
          </a:p>
        </p:txBody>
      </p:sp>
      <p:pic>
        <p:nvPicPr>
          <p:cNvPr id="225" name="Google Shape;225;p28"/>
          <p:cNvPicPr preferRelativeResize="0"/>
          <p:nvPr/>
        </p:nvPicPr>
        <p:blipFill rotWithShape="1">
          <a:blip r:embed="rId3">
            <a:alphaModFix/>
          </a:blip>
          <a:srcRect b="0" l="0" r="0" t="0"/>
          <a:stretch/>
        </p:blipFill>
        <p:spPr>
          <a:xfrm>
            <a:off x="1871500" y="1586715"/>
            <a:ext cx="4243550" cy="4952198"/>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29"/>
          <p:cNvSpPr txBox="1"/>
          <p:nvPr>
            <p:ph type="title"/>
          </p:nvPr>
        </p:nvSpPr>
        <p:spPr>
          <a:xfrm>
            <a:off x="1785256" y="365126"/>
            <a:ext cx="6730200" cy="7602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Modules &amp; components</a:t>
            </a:r>
            <a:endParaRPr/>
          </a:p>
        </p:txBody>
      </p:sp>
      <p:sp>
        <p:nvSpPr>
          <p:cNvPr id="232" name="Google Shape;232;p29"/>
          <p:cNvSpPr txBox="1"/>
          <p:nvPr>
            <p:ph idx="12" type="sldNum"/>
          </p:nvPr>
        </p:nvSpPr>
        <p:spPr>
          <a:xfrm>
            <a:off x="6457950" y="6356351"/>
            <a:ext cx="20574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233" name="Google Shape;233;p29"/>
          <p:cNvSpPr txBox="1"/>
          <p:nvPr>
            <p:ph idx="1" type="body"/>
          </p:nvPr>
        </p:nvSpPr>
        <p:spPr>
          <a:xfrm>
            <a:off x="1785254" y="1371601"/>
            <a:ext cx="6730200" cy="4805400"/>
          </a:xfrm>
          <a:prstGeom prst="rect">
            <a:avLst/>
          </a:prstGeom>
        </p:spPr>
        <p:txBody>
          <a:bodyPr anchorCtr="0" anchor="t" bIns="45700" lIns="91425" spcFirstLastPara="1" rIns="91425" wrap="square" tIns="45700">
            <a:normAutofit/>
          </a:bodyPr>
          <a:lstStyle/>
          <a:p>
            <a:pPr indent="0" lvl="0" marL="0" rtl="0" algn="l">
              <a:spcBef>
                <a:spcPts val="1800"/>
              </a:spcBef>
              <a:spcAft>
                <a:spcPts val="0"/>
              </a:spcAft>
              <a:buClr>
                <a:schemeClr val="dk1"/>
              </a:buClr>
              <a:buSzPts val="1100"/>
              <a:buFont typeface="Arial"/>
              <a:buNone/>
            </a:pPr>
            <a:r>
              <a:rPr lang="en-US" sz="1800"/>
              <a:t>“</a:t>
            </a:r>
            <a:r>
              <a:rPr lang="en-US" sz="1800"/>
              <a:t>we discussed </a:t>
            </a:r>
            <a:r>
              <a:rPr b="1" lang="en-US" sz="1800"/>
              <a:t>modules </a:t>
            </a:r>
            <a:r>
              <a:rPr lang="en-US" sz="1800"/>
              <a:t>as a collection of related code. However, architects typically think in terms of components, the physical manifestation of a module.</a:t>
            </a:r>
            <a:endParaRPr sz="1800"/>
          </a:p>
          <a:p>
            <a:pPr indent="0" lvl="0" marL="0" rtl="0" algn="l">
              <a:spcBef>
                <a:spcPts val="1800"/>
              </a:spcBef>
              <a:spcAft>
                <a:spcPts val="0"/>
              </a:spcAft>
              <a:buNone/>
            </a:pPr>
            <a:r>
              <a:rPr lang="en-US" sz="1800"/>
              <a:t>Developers physically package modules in different ways, sometimes depending on their development platform. We call physical packaging of modules components.”</a:t>
            </a:r>
            <a:endParaRPr sz="1800"/>
          </a:p>
          <a:p>
            <a:pPr indent="0" lvl="0" marL="0" rtl="0" algn="l">
              <a:spcBef>
                <a:spcPts val="1800"/>
              </a:spcBef>
              <a:spcAft>
                <a:spcPts val="0"/>
              </a:spcAft>
              <a:buNone/>
            </a:pPr>
            <a:r>
              <a:t/>
            </a:r>
            <a:endParaRPr/>
          </a:p>
          <a:p>
            <a:pPr indent="0" lvl="0" marL="0" rtl="0" algn="l">
              <a:spcBef>
                <a:spcPts val="1800"/>
              </a:spcBef>
              <a:spcAft>
                <a:spcPts val="0"/>
              </a:spcAft>
              <a:buNone/>
            </a:pPr>
            <a:r>
              <a:rPr lang="en-US">
                <a:highlight>
                  <a:srgbClr val="008080"/>
                </a:highlight>
              </a:rPr>
              <a:t>Modules</a:t>
            </a:r>
            <a:r>
              <a:rPr lang="en-US"/>
              <a:t>: any (</a:t>
            </a:r>
            <a:r>
              <a:rPr lang="en-US"/>
              <a:t>cohesive</a:t>
            </a:r>
            <a:r>
              <a:rPr lang="en-US"/>
              <a:t>) logical grouping of code.</a:t>
            </a:r>
            <a:endParaRPr/>
          </a:p>
          <a:p>
            <a:pPr indent="0" lvl="0" marL="0" rtl="0" algn="l">
              <a:spcBef>
                <a:spcPts val="1800"/>
              </a:spcBef>
              <a:spcAft>
                <a:spcPts val="0"/>
              </a:spcAft>
              <a:buClr>
                <a:schemeClr val="dk1"/>
              </a:buClr>
              <a:buSzPts val="1100"/>
              <a:buFont typeface="Arial"/>
              <a:buNone/>
            </a:pPr>
            <a:r>
              <a:rPr lang="en-US">
                <a:highlight>
                  <a:srgbClr val="008080"/>
                </a:highlight>
              </a:rPr>
              <a:t>Components</a:t>
            </a:r>
            <a:r>
              <a:rPr lang="en-US"/>
              <a:t>: packaged services as deployable units.</a:t>
            </a:r>
            <a:endParaRPr/>
          </a:p>
          <a:p>
            <a:pPr indent="0" lvl="0" marL="0" rtl="0" algn="l">
              <a:spcBef>
                <a:spcPts val="1800"/>
              </a:spcBef>
              <a:spcAft>
                <a:spcPts val="60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30"/>
          <p:cNvSpPr txBox="1"/>
          <p:nvPr>
            <p:ph type="title"/>
          </p:nvPr>
        </p:nvSpPr>
        <p:spPr>
          <a:xfrm>
            <a:off x="628650" y="136524"/>
            <a:ext cx="3791156" cy="1423828"/>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rgbClr val="6EDEBF"/>
              </a:buClr>
              <a:buSzPts val="3200"/>
              <a:buFont typeface="Noto Sans"/>
              <a:buNone/>
            </a:pPr>
            <a:r>
              <a:rPr lang="en-US"/>
              <a:t>Três tipos de estruturas #1</a:t>
            </a:r>
            <a:endParaRPr/>
          </a:p>
        </p:txBody>
      </p:sp>
      <p:sp>
        <p:nvSpPr>
          <p:cNvPr id="239" name="Google Shape;239;p30"/>
          <p:cNvSpPr/>
          <p:nvPr>
            <p:ph idx="2" type="pic"/>
          </p:nvPr>
        </p:nvSpPr>
        <p:spPr>
          <a:xfrm>
            <a:off x="4119613" y="583474"/>
            <a:ext cx="4394547" cy="5674713"/>
          </a:xfrm>
          <a:prstGeom prst="rect">
            <a:avLst/>
          </a:prstGeom>
          <a:noFill/>
          <a:ln>
            <a:noFill/>
          </a:ln>
        </p:spPr>
      </p:sp>
      <p:sp>
        <p:nvSpPr>
          <p:cNvPr id="240" name="Google Shape;240;p30"/>
          <p:cNvSpPr txBox="1"/>
          <p:nvPr>
            <p:ph idx="1" type="body"/>
          </p:nvPr>
        </p:nvSpPr>
        <p:spPr>
          <a:xfrm>
            <a:off x="629840" y="1812022"/>
            <a:ext cx="3383895" cy="4387555"/>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rgbClr val="F2F2F2"/>
              </a:buClr>
              <a:buSzPts val="1800"/>
              <a:buNone/>
            </a:pPr>
            <a:r>
              <a:rPr lang="en-US"/>
              <a:t>1/ As estruturas de componentes e conectores (</a:t>
            </a:r>
            <a:r>
              <a:rPr b="1" i="1" lang="en-US"/>
              <a:t>Component-and-connector</a:t>
            </a:r>
            <a:r>
              <a:rPr i="1" lang="en-US"/>
              <a:t> - </a:t>
            </a:r>
            <a:r>
              <a:rPr lang="en-US"/>
              <a:t>C&amp;C) focam-se na forma como os elementos interagem uns com os outros em tempo de execução para realizar as funções do sistema.</a:t>
            </a:r>
            <a:endParaRPr/>
          </a:p>
          <a:p>
            <a:pPr indent="0" lvl="1" marL="0" rtl="0" algn="l">
              <a:lnSpc>
                <a:spcPct val="100000"/>
              </a:lnSpc>
              <a:spcBef>
                <a:spcPts val="600"/>
              </a:spcBef>
              <a:spcAft>
                <a:spcPts val="0"/>
              </a:spcAft>
              <a:buClr>
                <a:srgbClr val="D8D8D8"/>
              </a:buClr>
              <a:buSzPts val="1600"/>
              <a:buNone/>
            </a:pPr>
            <a:r>
              <a:rPr lang="en-US"/>
              <a:t>Descrevem como o sistema é estruturado como um conjunto de elementos que têm comportamento em tempo de execução (componentes) e interacções (conectores). </a:t>
            </a:r>
            <a:endParaRPr/>
          </a:p>
          <a:p>
            <a:pPr indent="0" lvl="0" marL="0" rtl="0" algn="l">
              <a:lnSpc>
                <a:spcPct val="100000"/>
              </a:lnSpc>
              <a:spcBef>
                <a:spcPts val="2400"/>
              </a:spcBef>
              <a:spcAft>
                <a:spcPts val="0"/>
              </a:spcAft>
              <a:buClr>
                <a:srgbClr val="F2F2F2"/>
              </a:buClr>
              <a:buSzPts val="1800"/>
              <a:buNone/>
            </a:pPr>
            <a:r>
              <a:t/>
            </a:r>
            <a:endParaRPr/>
          </a:p>
        </p:txBody>
      </p:sp>
      <p:sp>
        <p:nvSpPr>
          <p:cNvPr id="241" name="Google Shape;241;p30"/>
          <p:cNvSpPr txBox="1"/>
          <p:nvPr>
            <p:ph idx="11" type="ftr"/>
          </p:nvPr>
        </p:nvSpPr>
        <p:spPr>
          <a:xfrm>
            <a:off x="628650" y="6356351"/>
            <a:ext cx="54864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I Oliveira</a:t>
            </a:r>
            <a:endParaRPr/>
          </a:p>
        </p:txBody>
      </p:sp>
      <p:sp>
        <p:nvSpPr>
          <p:cNvPr id="242" name="Google Shape;242;p30"/>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243" name="Google Shape;243;p30"/>
          <p:cNvPicPr preferRelativeResize="0"/>
          <p:nvPr/>
        </p:nvPicPr>
        <p:blipFill rotWithShape="1">
          <a:blip r:embed="rId3">
            <a:alphaModFix/>
          </a:blip>
          <a:srcRect b="0" l="0" r="0" t="0"/>
          <a:stretch/>
        </p:blipFill>
        <p:spPr>
          <a:xfrm>
            <a:off x="4216590" y="136524"/>
            <a:ext cx="4297570" cy="68580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31"/>
          <p:cNvSpPr txBox="1"/>
          <p:nvPr>
            <p:ph type="title"/>
          </p:nvPr>
        </p:nvSpPr>
        <p:spPr>
          <a:xfrm>
            <a:off x="1785256" y="365127"/>
            <a:ext cx="6730093" cy="673632"/>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6EDEBF"/>
              </a:buClr>
              <a:buSzPts val="2400"/>
              <a:buFont typeface="Noto Sans"/>
              <a:buNone/>
            </a:pPr>
            <a:r>
              <a:rPr lang="en-US"/>
              <a:t>Caso de exemplo: componentes-conetores (C&amp;C)</a:t>
            </a:r>
            <a:endParaRPr/>
          </a:p>
        </p:txBody>
      </p:sp>
      <p:sp>
        <p:nvSpPr>
          <p:cNvPr id="249" name="Google Shape;249;p31"/>
          <p:cNvSpPr txBox="1"/>
          <p:nvPr>
            <p:ph idx="11" type="ftr"/>
          </p:nvPr>
        </p:nvSpPr>
        <p:spPr>
          <a:xfrm>
            <a:off x="1785256" y="6356351"/>
            <a:ext cx="4329794"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I Oliveira</a:t>
            </a:r>
            <a:endParaRPr/>
          </a:p>
        </p:txBody>
      </p:sp>
      <p:sp>
        <p:nvSpPr>
          <p:cNvPr id="250" name="Google Shape;250;p31"/>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51" name="Google Shape;251;p31"/>
          <p:cNvSpPr txBox="1"/>
          <p:nvPr>
            <p:ph idx="1" type="subTitle"/>
          </p:nvPr>
        </p:nvSpPr>
        <p:spPr>
          <a:xfrm>
            <a:off x="1785256" y="1038759"/>
            <a:ext cx="6730092" cy="589846"/>
          </a:xfrm>
          <a:prstGeom prst="rect">
            <a:avLst/>
          </a:prstGeom>
          <a:noFill/>
          <a:ln>
            <a:noFill/>
          </a:ln>
        </p:spPr>
        <p:txBody>
          <a:bodyPr anchorCtr="0" anchor="t" bIns="45700" lIns="91425" spcFirstLastPara="1" rIns="91425" wrap="square" tIns="45700">
            <a:normAutofit fontScale="92500" lnSpcReduction="20000"/>
          </a:bodyPr>
          <a:lstStyle/>
          <a:p>
            <a:pPr indent="0" lvl="0" marL="0" rtl="0" algn="l">
              <a:lnSpc>
                <a:spcPct val="100000"/>
              </a:lnSpc>
              <a:spcBef>
                <a:spcPts val="0"/>
              </a:spcBef>
              <a:spcAft>
                <a:spcPts val="0"/>
              </a:spcAft>
              <a:buClr>
                <a:srgbClr val="F2F2F2"/>
              </a:buClr>
              <a:buSzPct val="100000"/>
              <a:buNone/>
            </a:pPr>
            <a:r>
              <a:rPr i="1" lang="en-US"/>
              <a:t>Service structure: </a:t>
            </a:r>
            <a:r>
              <a:rPr lang="en-US"/>
              <a:t>as unidades aqui são serviços (em runtime) que interoperam através de um mecanismo de coordenação</a:t>
            </a:r>
            <a:r>
              <a:rPr i="1" lang="en-US"/>
              <a:t>.</a:t>
            </a:r>
            <a:r>
              <a:rPr lang="en-US"/>
              <a:t> </a:t>
            </a:r>
            <a:endParaRPr/>
          </a:p>
        </p:txBody>
      </p:sp>
      <p:pic>
        <p:nvPicPr>
          <p:cNvPr id="252" name="Google Shape;252;p31"/>
          <p:cNvPicPr preferRelativeResize="0"/>
          <p:nvPr/>
        </p:nvPicPr>
        <p:blipFill rotWithShape="1">
          <a:blip r:embed="rId3">
            <a:alphaModFix/>
          </a:blip>
          <a:srcRect b="0" l="0" r="0" t="0"/>
          <a:stretch/>
        </p:blipFill>
        <p:spPr>
          <a:xfrm>
            <a:off x="0" y="1920430"/>
            <a:ext cx="9144000" cy="355424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32"/>
          <p:cNvSpPr txBox="1"/>
          <p:nvPr>
            <p:ph type="title"/>
          </p:nvPr>
        </p:nvSpPr>
        <p:spPr>
          <a:xfrm>
            <a:off x="628650" y="136524"/>
            <a:ext cx="3277428" cy="1423828"/>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rgbClr val="6EDEBF"/>
              </a:buClr>
              <a:buSzPts val="3200"/>
              <a:buFont typeface="Noto Sans"/>
              <a:buNone/>
            </a:pPr>
            <a:r>
              <a:rPr lang="en-US"/>
              <a:t>Tipos de estruturas #3</a:t>
            </a:r>
            <a:endParaRPr/>
          </a:p>
        </p:txBody>
      </p:sp>
      <p:sp>
        <p:nvSpPr>
          <p:cNvPr id="258" name="Google Shape;258;p32"/>
          <p:cNvSpPr/>
          <p:nvPr>
            <p:ph idx="2" type="pic"/>
          </p:nvPr>
        </p:nvSpPr>
        <p:spPr>
          <a:xfrm>
            <a:off x="4572000" y="583474"/>
            <a:ext cx="3942160" cy="5674713"/>
          </a:xfrm>
          <a:prstGeom prst="rect">
            <a:avLst/>
          </a:prstGeom>
          <a:noFill/>
          <a:ln>
            <a:noFill/>
          </a:ln>
        </p:spPr>
      </p:sp>
      <p:sp>
        <p:nvSpPr>
          <p:cNvPr id="259" name="Google Shape;259;p32"/>
          <p:cNvSpPr txBox="1"/>
          <p:nvPr>
            <p:ph idx="1" type="body"/>
          </p:nvPr>
        </p:nvSpPr>
        <p:spPr>
          <a:xfrm>
            <a:off x="629840" y="1812022"/>
            <a:ext cx="3791157" cy="4387555"/>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rgbClr val="F2F2F2"/>
              </a:buClr>
              <a:buSzPts val="1600"/>
              <a:buNone/>
            </a:pPr>
            <a:r>
              <a:rPr lang="en-US" sz="1600"/>
              <a:t>3/ As estruturas de alocação </a:t>
            </a:r>
            <a:r>
              <a:rPr i="1" lang="en-US" sz="1600"/>
              <a:t>(Allocation structures)</a:t>
            </a:r>
            <a:r>
              <a:rPr lang="en-US" sz="1600"/>
              <a:t> estabelecem o mapeamento das estruturas de software nas estruturas de não-software do sistema, tais como os seus ambientes de desenvolvimento, teste, e execução. </a:t>
            </a:r>
            <a:endParaRPr/>
          </a:p>
          <a:p>
            <a:pPr indent="0" lvl="1" marL="0" rtl="0" algn="l">
              <a:lnSpc>
                <a:spcPct val="100000"/>
              </a:lnSpc>
              <a:spcBef>
                <a:spcPts val="600"/>
              </a:spcBef>
              <a:spcAft>
                <a:spcPts val="0"/>
              </a:spcAft>
              <a:buClr>
                <a:srgbClr val="D8D8D8"/>
              </a:buClr>
              <a:buSzPts val="1400"/>
              <a:buNone/>
            </a:pPr>
            <a:r>
              <a:rPr lang="en-US" sz="1400"/>
              <a:t>As estruturas de alocação respondem a questões como as seguintes:</a:t>
            </a:r>
            <a:endParaRPr/>
          </a:p>
          <a:p>
            <a:pPr indent="0" lvl="1" marL="0" rtl="0" algn="l">
              <a:lnSpc>
                <a:spcPct val="100000"/>
              </a:lnSpc>
              <a:spcBef>
                <a:spcPts val="600"/>
              </a:spcBef>
              <a:spcAft>
                <a:spcPts val="0"/>
              </a:spcAft>
              <a:buClr>
                <a:srgbClr val="D8D8D8"/>
              </a:buClr>
              <a:buSzPts val="1400"/>
              <a:buNone/>
            </a:pPr>
            <a:r>
              <a:rPr lang="en-US" sz="1400"/>
              <a:t>- Em que processador(es) cada elemento de software é executado?</a:t>
            </a:r>
            <a:endParaRPr/>
          </a:p>
          <a:p>
            <a:pPr indent="0" lvl="1" marL="0" rtl="0" algn="l">
              <a:lnSpc>
                <a:spcPct val="100000"/>
              </a:lnSpc>
              <a:spcBef>
                <a:spcPts val="600"/>
              </a:spcBef>
              <a:spcAft>
                <a:spcPts val="0"/>
              </a:spcAft>
              <a:buClr>
                <a:srgbClr val="D8D8D8"/>
              </a:buClr>
              <a:buSzPts val="1400"/>
              <a:buNone/>
            </a:pPr>
            <a:r>
              <a:rPr lang="en-US" sz="1400"/>
              <a:t>- Em que directórios ou ficheiros é cada elemento armazenado durante o desenvolvimento, teste e construção do sistema?</a:t>
            </a:r>
            <a:endParaRPr/>
          </a:p>
          <a:p>
            <a:pPr indent="0" lvl="0" marL="0" rtl="0" algn="l">
              <a:lnSpc>
                <a:spcPct val="100000"/>
              </a:lnSpc>
              <a:spcBef>
                <a:spcPts val="2400"/>
              </a:spcBef>
              <a:spcAft>
                <a:spcPts val="0"/>
              </a:spcAft>
              <a:buClr>
                <a:srgbClr val="F2F2F2"/>
              </a:buClr>
              <a:buSzPts val="1600"/>
              <a:buNone/>
            </a:pPr>
            <a:r>
              <a:t/>
            </a:r>
            <a:endParaRPr sz="1600"/>
          </a:p>
          <a:p>
            <a:pPr indent="0" lvl="0" marL="0" rtl="0" algn="l">
              <a:lnSpc>
                <a:spcPct val="100000"/>
              </a:lnSpc>
              <a:spcBef>
                <a:spcPts val="2400"/>
              </a:spcBef>
              <a:spcAft>
                <a:spcPts val="0"/>
              </a:spcAft>
              <a:buClr>
                <a:srgbClr val="F2F2F2"/>
              </a:buClr>
              <a:buSzPts val="1600"/>
              <a:buNone/>
            </a:pPr>
            <a:r>
              <a:t/>
            </a:r>
            <a:endParaRPr sz="1600"/>
          </a:p>
        </p:txBody>
      </p:sp>
      <p:sp>
        <p:nvSpPr>
          <p:cNvPr id="260" name="Google Shape;260;p32"/>
          <p:cNvSpPr txBox="1"/>
          <p:nvPr>
            <p:ph idx="11" type="ftr"/>
          </p:nvPr>
        </p:nvSpPr>
        <p:spPr>
          <a:xfrm>
            <a:off x="628650" y="6356351"/>
            <a:ext cx="54864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I Oliveira</a:t>
            </a:r>
            <a:endParaRPr/>
          </a:p>
        </p:txBody>
      </p:sp>
      <p:sp>
        <p:nvSpPr>
          <p:cNvPr id="261" name="Google Shape;261;p32"/>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33"/>
          <p:cNvSpPr txBox="1"/>
          <p:nvPr>
            <p:ph type="title"/>
          </p:nvPr>
        </p:nvSpPr>
        <p:spPr>
          <a:xfrm>
            <a:off x="1785256" y="365127"/>
            <a:ext cx="6730093" cy="673632"/>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6EDEBF"/>
              </a:buClr>
              <a:buSzPts val="2400"/>
              <a:buFont typeface="Noto Sans"/>
              <a:buNone/>
            </a:pPr>
            <a:r>
              <a:rPr lang="en-US"/>
              <a:t>Vista de alocação na UML (d. instalação/</a:t>
            </a:r>
            <a:r>
              <a:rPr i="1" lang="en-US"/>
              <a:t>deployment</a:t>
            </a:r>
            <a:r>
              <a:rPr lang="en-US"/>
              <a:t>)</a:t>
            </a:r>
            <a:endParaRPr/>
          </a:p>
        </p:txBody>
      </p:sp>
      <p:pic>
        <p:nvPicPr>
          <p:cNvPr descr="Diagram&#10;&#10;Description automatically generated" id="267" name="Google Shape;267;p33"/>
          <p:cNvPicPr preferRelativeResize="0"/>
          <p:nvPr/>
        </p:nvPicPr>
        <p:blipFill rotWithShape="1">
          <a:blip r:embed="rId3">
            <a:alphaModFix/>
          </a:blip>
          <a:srcRect b="0" l="0" r="0" t="0"/>
          <a:stretch/>
        </p:blipFill>
        <p:spPr>
          <a:xfrm>
            <a:off x="436653" y="1401944"/>
            <a:ext cx="8378334" cy="4345713"/>
          </a:xfrm>
          <a:prstGeom prst="rect">
            <a:avLst/>
          </a:prstGeom>
          <a:noFill/>
          <a:ln>
            <a:noFill/>
          </a:ln>
        </p:spPr>
      </p:pic>
      <p:sp>
        <p:nvSpPr>
          <p:cNvPr id="268" name="Google Shape;268;p33"/>
          <p:cNvSpPr txBox="1"/>
          <p:nvPr>
            <p:ph idx="11" type="ftr"/>
          </p:nvPr>
        </p:nvSpPr>
        <p:spPr>
          <a:xfrm>
            <a:off x="1785256" y="6356351"/>
            <a:ext cx="4329794"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I Oliveira</a:t>
            </a:r>
            <a:endParaRPr/>
          </a:p>
        </p:txBody>
      </p:sp>
      <p:sp>
        <p:nvSpPr>
          <p:cNvPr id="269" name="Google Shape;269;p33"/>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graphicFrame>
        <p:nvGraphicFramePr>
          <p:cNvPr id="274" name="Google Shape;274;p34"/>
          <p:cNvGraphicFramePr/>
          <p:nvPr/>
        </p:nvGraphicFramePr>
        <p:xfrm>
          <a:off x="207168" y="136524"/>
          <a:ext cx="3000000" cy="3000000"/>
        </p:xfrm>
        <a:graphic>
          <a:graphicData uri="http://schemas.openxmlformats.org/drawingml/2006/table">
            <a:tbl>
              <a:tblPr bandRow="1" firstRow="1">
                <a:noFill/>
                <a:tableStyleId>{1B9031FD-87E4-4B3D-A98F-3D4DB606F53A}</a:tableStyleId>
              </a:tblPr>
              <a:tblGrid>
                <a:gridCol w="1015250"/>
                <a:gridCol w="3189075"/>
                <a:gridCol w="2498300"/>
                <a:gridCol w="2234200"/>
              </a:tblGrid>
              <a:tr h="356475">
                <a:tc>
                  <a:txBody>
                    <a:bodyPr/>
                    <a:lstStyle/>
                    <a:p>
                      <a:pPr indent="0" lvl="0" marL="0" marR="0" rtl="0" algn="l">
                        <a:spcBef>
                          <a:spcPts val="0"/>
                        </a:spcBef>
                        <a:spcAft>
                          <a:spcPts val="0"/>
                        </a:spcAft>
                        <a:buNone/>
                      </a:pPr>
                      <a:r>
                        <a:rPr lang="en-US" sz="1400" u="none" cap="none" strike="noStrike"/>
                        <a:t>VIEWS</a:t>
                      </a:r>
                      <a:endParaRPr/>
                    </a:p>
                  </a:txBody>
                  <a:tcPr marT="45725" marB="45725" marR="91450" marL="91450"/>
                </a:tc>
                <a:tc>
                  <a:txBody>
                    <a:bodyPr/>
                    <a:lstStyle/>
                    <a:p>
                      <a:pPr indent="0" lvl="0" marL="0" marR="0" rtl="0" algn="l">
                        <a:spcBef>
                          <a:spcPts val="0"/>
                        </a:spcBef>
                        <a:spcAft>
                          <a:spcPts val="0"/>
                        </a:spcAft>
                        <a:buNone/>
                      </a:pPr>
                      <a:r>
                        <a:rPr lang="en-US" sz="1400"/>
                        <a:t>Modules</a:t>
                      </a:r>
                      <a:endParaRPr/>
                    </a:p>
                  </a:txBody>
                  <a:tcPr marT="45725" marB="45725" marR="91450" marL="91450"/>
                </a:tc>
                <a:tc>
                  <a:txBody>
                    <a:bodyPr/>
                    <a:lstStyle/>
                    <a:p>
                      <a:pPr indent="0" lvl="0" marL="0" marR="0" rtl="0" algn="l">
                        <a:spcBef>
                          <a:spcPts val="0"/>
                        </a:spcBef>
                        <a:spcAft>
                          <a:spcPts val="0"/>
                        </a:spcAft>
                        <a:buNone/>
                      </a:pPr>
                      <a:r>
                        <a:rPr lang="en-US" sz="1400"/>
                        <a:t>C&amp;C</a:t>
                      </a:r>
                      <a:endParaRPr/>
                    </a:p>
                  </a:txBody>
                  <a:tcPr marT="45725" marB="45725" marR="91450" marL="91450"/>
                </a:tc>
                <a:tc>
                  <a:txBody>
                    <a:bodyPr/>
                    <a:lstStyle/>
                    <a:p>
                      <a:pPr indent="0" lvl="0" marL="0" marR="0" rtl="0" algn="l">
                        <a:spcBef>
                          <a:spcPts val="0"/>
                        </a:spcBef>
                        <a:spcAft>
                          <a:spcPts val="0"/>
                        </a:spcAft>
                        <a:buNone/>
                      </a:pPr>
                      <a:r>
                        <a:rPr lang="en-US" sz="1400"/>
                        <a:t>Allocation</a:t>
                      </a:r>
                      <a:endParaRPr/>
                    </a:p>
                  </a:txBody>
                  <a:tcPr marT="45725" marB="45725" marR="91450" marL="91450"/>
                </a:tc>
              </a:tr>
              <a:tr h="1312850">
                <a:tc>
                  <a:txBody>
                    <a:bodyPr/>
                    <a:lstStyle/>
                    <a:p>
                      <a:pPr indent="0" lvl="0" marL="0" marR="0" rtl="0" algn="l">
                        <a:spcBef>
                          <a:spcPts val="0"/>
                        </a:spcBef>
                        <a:spcAft>
                          <a:spcPts val="0"/>
                        </a:spcAft>
                        <a:buNone/>
                      </a:pPr>
                      <a:r>
                        <a:rPr lang="en-US" sz="1400"/>
                        <a:t>Key element</a:t>
                      </a:r>
                      <a:endParaRPr/>
                    </a:p>
                  </a:txBody>
                  <a:tcPr marT="45725" marB="45725" marR="91450" marL="91450"/>
                </a:tc>
                <a:tc>
                  <a:txBody>
                    <a:bodyPr/>
                    <a:lstStyle/>
                    <a:p>
                      <a:pPr indent="0" lvl="0" marL="0" marR="0" rtl="0" algn="l">
                        <a:spcBef>
                          <a:spcPts val="0"/>
                        </a:spcBef>
                        <a:spcAft>
                          <a:spcPts val="0"/>
                        </a:spcAft>
                        <a:buNone/>
                      </a:pPr>
                      <a:r>
                        <a:rPr b="1" lang="en-US" sz="1400"/>
                        <a:t>Modules</a:t>
                      </a:r>
                      <a:r>
                        <a:rPr lang="en-US" sz="1400"/>
                        <a:t>, which are implementation units of software that provide a coherent set of responsibilities</a:t>
                      </a:r>
                      <a:endParaRPr/>
                    </a:p>
                  </a:txBody>
                  <a:tcPr marT="45725" marB="45725" marR="91450" marL="91450"/>
                </a:tc>
                <a:tc>
                  <a:txBody>
                    <a:bodyPr/>
                    <a:lstStyle/>
                    <a:p>
                      <a:pPr indent="0" lvl="0" marL="0" marR="0" rtl="0" algn="l">
                        <a:spcBef>
                          <a:spcPts val="0"/>
                        </a:spcBef>
                        <a:spcAft>
                          <a:spcPts val="0"/>
                        </a:spcAft>
                        <a:buNone/>
                      </a:pPr>
                      <a:r>
                        <a:rPr b="1" lang="en-US" sz="1400"/>
                        <a:t>Components</a:t>
                      </a:r>
                      <a:r>
                        <a:rPr lang="en-US" sz="1400"/>
                        <a:t>: principal processing units and data stores.</a:t>
                      </a:r>
                      <a:endParaRPr/>
                    </a:p>
                    <a:p>
                      <a:pPr indent="0" lvl="0" marL="0" marR="0" rtl="0" algn="l">
                        <a:spcBef>
                          <a:spcPts val="0"/>
                        </a:spcBef>
                        <a:spcAft>
                          <a:spcPts val="0"/>
                        </a:spcAft>
                        <a:buNone/>
                      </a:pPr>
                      <a:r>
                        <a:rPr b="1" lang="en-US" sz="1400"/>
                        <a:t>Connectors</a:t>
                      </a:r>
                      <a:r>
                        <a:rPr lang="en-US" sz="1400"/>
                        <a:t>: pathways of interaction between components.</a:t>
                      </a:r>
                      <a:endParaRPr/>
                    </a:p>
                  </a:txBody>
                  <a:tcPr marT="45725" marB="45725" marR="91450" marL="91450"/>
                </a:tc>
                <a:tc>
                  <a:txBody>
                    <a:bodyPr/>
                    <a:lstStyle/>
                    <a:p>
                      <a:pPr indent="0" lvl="0" marL="0" marR="0" rtl="0" algn="l">
                        <a:spcBef>
                          <a:spcPts val="0"/>
                        </a:spcBef>
                        <a:spcAft>
                          <a:spcPts val="0"/>
                        </a:spcAft>
                        <a:buNone/>
                      </a:pPr>
                      <a:r>
                        <a:rPr lang="en-US" sz="1400"/>
                        <a:t>Software elements and environmental/processing elements.</a:t>
                      </a:r>
                      <a:endParaRPr/>
                    </a:p>
                  </a:txBody>
                  <a:tcPr marT="45725" marB="45725" marR="91450" marL="91450"/>
                </a:tc>
              </a:tr>
              <a:tr h="2361200">
                <a:tc>
                  <a:txBody>
                    <a:bodyPr/>
                    <a:lstStyle/>
                    <a:p>
                      <a:pPr indent="0" lvl="0" marL="0" marR="0" rtl="0" algn="l">
                        <a:spcBef>
                          <a:spcPts val="0"/>
                        </a:spcBef>
                        <a:spcAft>
                          <a:spcPts val="0"/>
                        </a:spcAft>
                        <a:buNone/>
                      </a:pPr>
                      <a:r>
                        <a:rPr lang="en-US" sz="1400"/>
                        <a:t>Relations</a:t>
                      </a:r>
                      <a:endParaRPr/>
                    </a:p>
                  </a:txBody>
                  <a:tcPr marT="45725" marB="45725" marR="91450" marL="91450"/>
                </a:tc>
                <a:tc>
                  <a:txBody>
                    <a:bodyPr/>
                    <a:lstStyle/>
                    <a:p>
                      <a:pPr indent="0" lvl="0" marL="0" marR="0" rtl="0" algn="l">
                        <a:spcBef>
                          <a:spcPts val="0"/>
                        </a:spcBef>
                        <a:spcAft>
                          <a:spcPts val="0"/>
                        </a:spcAft>
                        <a:buNone/>
                      </a:pPr>
                      <a:r>
                        <a:rPr lang="en-US" sz="1400"/>
                        <a:t>    </a:t>
                      </a:r>
                      <a:r>
                        <a:rPr b="1" lang="en-US" sz="1400"/>
                        <a:t>Is-part-of</a:t>
                      </a:r>
                      <a:r>
                        <a:rPr lang="en-US" sz="1400"/>
                        <a:t>, which defines a part/whole relationship between the submodule (the part) and the aggregate module (the whole)</a:t>
                      </a:r>
                      <a:endParaRPr/>
                    </a:p>
                    <a:p>
                      <a:pPr indent="0" lvl="0" marL="0" marR="0" rtl="0" algn="l">
                        <a:spcBef>
                          <a:spcPts val="0"/>
                        </a:spcBef>
                        <a:spcAft>
                          <a:spcPts val="0"/>
                        </a:spcAft>
                        <a:buNone/>
                      </a:pPr>
                      <a:r>
                        <a:rPr lang="en-US" sz="1400"/>
                        <a:t>   </a:t>
                      </a:r>
                      <a:r>
                        <a:rPr b="1" lang="en-US" sz="1400"/>
                        <a:t> Depends-on</a:t>
                      </a:r>
                      <a:r>
                        <a:rPr lang="en-US" sz="1400"/>
                        <a:t>, defines a dependency between two modules</a:t>
                      </a:r>
                      <a:endParaRPr/>
                    </a:p>
                    <a:p>
                      <a:pPr indent="0" lvl="0" marL="0" marR="0" rtl="0" algn="l">
                        <a:spcBef>
                          <a:spcPts val="0"/>
                        </a:spcBef>
                        <a:spcAft>
                          <a:spcPts val="0"/>
                        </a:spcAft>
                        <a:buNone/>
                      </a:pPr>
                      <a:r>
                        <a:rPr lang="en-US" sz="1400"/>
                        <a:t>    </a:t>
                      </a:r>
                      <a:r>
                        <a:rPr b="1" lang="en-US" sz="1400"/>
                        <a:t>Is-a</a:t>
                      </a:r>
                      <a:r>
                        <a:rPr lang="en-US" sz="1400"/>
                        <a:t>, which defines a generalization/specialization relationship between a more specific module (the child) and a more general module (the parent)</a:t>
                      </a:r>
                      <a:endParaRPr/>
                    </a:p>
                  </a:txBody>
                  <a:tcPr marT="45725" marB="45725" marR="91450" marL="91450"/>
                </a:tc>
                <a:tc>
                  <a:txBody>
                    <a:bodyPr/>
                    <a:lstStyle/>
                    <a:p>
                      <a:pPr indent="0" lvl="0" marL="0" marR="0" rtl="0" algn="l">
                        <a:spcBef>
                          <a:spcPts val="0"/>
                        </a:spcBef>
                        <a:spcAft>
                          <a:spcPts val="0"/>
                        </a:spcAft>
                        <a:buNone/>
                      </a:pPr>
                      <a:r>
                        <a:rPr b="1" lang="en-US" sz="1400"/>
                        <a:t>Attachments </a:t>
                      </a:r>
                      <a:r>
                        <a:rPr b="0" lang="en-US" sz="1400"/>
                        <a:t>(connections):</a:t>
                      </a:r>
                      <a:r>
                        <a:rPr lang="en-US" sz="1400"/>
                        <a:t> Components are associated with connectors to yield a graph.</a:t>
                      </a:r>
                      <a:endParaRPr/>
                    </a:p>
                  </a:txBody>
                  <a:tcPr marT="45725" marB="45725" marR="91450" marL="91450"/>
                </a:tc>
                <a:tc>
                  <a:txBody>
                    <a:bodyPr/>
                    <a:lstStyle/>
                    <a:p>
                      <a:pPr indent="0" lvl="0" marL="0" marR="0" rtl="0" algn="l">
                        <a:spcBef>
                          <a:spcPts val="0"/>
                        </a:spcBef>
                        <a:spcAft>
                          <a:spcPts val="0"/>
                        </a:spcAft>
                        <a:buNone/>
                      </a:pPr>
                      <a:r>
                        <a:rPr b="1" lang="en-US" sz="1400"/>
                        <a:t>Allocated-to</a:t>
                      </a:r>
                      <a:r>
                        <a:rPr lang="en-US" sz="1400"/>
                        <a:t>: A software element is mapped (allocated to) an environmental element.</a:t>
                      </a:r>
                      <a:endParaRPr/>
                    </a:p>
                  </a:txBody>
                  <a:tcPr marT="45725" marB="45725" marR="91450" marL="91450"/>
                </a:tc>
              </a:tr>
              <a:tr h="2538150">
                <a:tc>
                  <a:txBody>
                    <a:bodyPr/>
                    <a:lstStyle/>
                    <a:p>
                      <a:pPr indent="0" lvl="0" marL="0" marR="0" rtl="0" algn="l">
                        <a:spcBef>
                          <a:spcPts val="0"/>
                        </a:spcBef>
                        <a:spcAft>
                          <a:spcPts val="0"/>
                        </a:spcAft>
                        <a:buNone/>
                      </a:pPr>
                      <a:r>
                        <a:rPr lang="en-US" sz="1400"/>
                        <a:t>Sample usages</a:t>
                      </a:r>
                      <a:endParaRPr/>
                    </a:p>
                  </a:txBody>
                  <a:tcPr marT="45725" marB="45725" marR="91450" marL="91450"/>
                </a:tc>
                <a:tc>
                  <a:txBody>
                    <a:bodyPr/>
                    <a:lstStyle/>
                    <a:p>
                      <a:pPr indent="-285750" lvl="0" marL="285750" marR="0" rtl="0" algn="l">
                        <a:spcBef>
                          <a:spcPts val="0"/>
                        </a:spcBef>
                        <a:spcAft>
                          <a:spcPts val="0"/>
                        </a:spcAft>
                        <a:buClr>
                          <a:schemeClr val="lt1"/>
                        </a:buClr>
                        <a:buSzPts val="1400"/>
                        <a:buFont typeface="Arial"/>
                        <a:buChar char="•"/>
                      </a:pPr>
                      <a:r>
                        <a:rPr lang="en-US" sz="1400"/>
                        <a:t>Blueprint for construction of the code</a:t>
                      </a:r>
                      <a:endParaRPr/>
                    </a:p>
                    <a:p>
                      <a:pPr indent="-285750" lvl="0" marL="285750" marR="0" rtl="0" algn="l">
                        <a:spcBef>
                          <a:spcPts val="0"/>
                        </a:spcBef>
                        <a:spcAft>
                          <a:spcPts val="0"/>
                        </a:spcAft>
                        <a:buClr>
                          <a:schemeClr val="lt1"/>
                        </a:buClr>
                        <a:buSzPts val="1400"/>
                        <a:buFont typeface="Arial"/>
                        <a:buChar char="•"/>
                      </a:pPr>
                      <a:r>
                        <a:rPr lang="en-US" sz="1400"/>
                        <a:t>Analysis of the impact of changes</a:t>
                      </a:r>
                      <a:endParaRPr/>
                    </a:p>
                    <a:p>
                      <a:pPr indent="-285750" lvl="0" marL="285750" marR="0" rtl="0" algn="l">
                        <a:spcBef>
                          <a:spcPts val="0"/>
                        </a:spcBef>
                        <a:spcAft>
                          <a:spcPts val="0"/>
                        </a:spcAft>
                        <a:buClr>
                          <a:schemeClr val="lt1"/>
                        </a:buClr>
                        <a:buSzPts val="1400"/>
                        <a:buFont typeface="Arial"/>
                        <a:buChar char="•"/>
                      </a:pPr>
                      <a:r>
                        <a:rPr lang="en-US" sz="1400"/>
                        <a:t>Planning incremental develop.</a:t>
                      </a:r>
                      <a:endParaRPr/>
                    </a:p>
                    <a:p>
                      <a:pPr indent="-285750" lvl="0" marL="285750" marR="0" rtl="0" algn="l">
                        <a:spcBef>
                          <a:spcPts val="0"/>
                        </a:spcBef>
                        <a:spcAft>
                          <a:spcPts val="0"/>
                        </a:spcAft>
                        <a:buClr>
                          <a:schemeClr val="lt1"/>
                        </a:buClr>
                        <a:buSzPts val="1400"/>
                        <a:buFont typeface="Arial"/>
                        <a:buChar char="•"/>
                      </a:pPr>
                      <a:r>
                        <a:rPr lang="en-US" sz="1400"/>
                        <a:t>Communicating the functionality of a system and the structure of its code base</a:t>
                      </a:r>
                      <a:endParaRPr/>
                    </a:p>
                    <a:p>
                      <a:pPr indent="-285750" lvl="0" marL="285750" marR="0" rtl="0" algn="l">
                        <a:spcBef>
                          <a:spcPts val="0"/>
                        </a:spcBef>
                        <a:spcAft>
                          <a:spcPts val="0"/>
                        </a:spcAft>
                        <a:buClr>
                          <a:schemeClr val="lt1"/>
                        </a:buClr>
                        <a:buSzPts val="1400"/>
                        <a:buFont typeface="Arial"/>
                        <a:buChar char="•"/>
                      </a:pPr>
                      <a:r>
                        <a:rPr lang="en-US" sz="1400"/>
                        <a:t>Supporting the definition of work assignments, implementation schedules, and budget information</a:t>
                      </a:r>
                      <a:endParaRPr/>
                    </a:p>
                  </a:txBody>
                  <a:tcPr marT="45725" marB="45725" marR="91450" marL="91450"/>
                </a:tc>
                <a:tc>
                  <a:txBody>
                    <a:bodyPr/>
                    <a:lstStyle/>
                    <a:p>
                      <a:pPr indent="-285750" lvl="0" marL="285750" marR="0" rtl="0" algn="l">
                        <a:spcBef>
                          <a:spcPts val="0"/>
                        </a:spcBef>
                        <a:spcAft>
                          <a:spcPts val="0"/>
                        </a:spcAft>
                        <a:buClr>
                          <a:schemeClr val="lt1"/>
                        </a:buClr>
                        <a:buSzPts val="1400"/>
                        <a:buFont typeface="Arial"/>
                        <a:buChar char="•"/>
                      </a:pPr>
                      <a:r>
                        <a:rPr lang="en-US" sz="1400"/>
                        <a:t>Guide development by specifying the structure and behavior of runtime elements.</a:t>
                      </a:r>
                      <a:endParaRPr/>
                    </a:p>
                    <a:p>
                      <a:pPr indent="-285750" lvl="0" marL="285750" marR="0" rtl="0" algn="l">
                        <a:spcBef>
                          <a:spcPts val="0"/>
                        </a:spcBef>
                        <a:spcAft>
                          <a:spcPts val="0"/>
                        </a:spcAft>
                        <a:buClr>
                          <a:schemeClr val="lt1"/>
                        </a:buClr>
                        <a:buSzPts val="1400"/>
                        <a:buFont typeface="Arial"/>
                        <a:buChar char="•"/>
                      </a:pPr>
                      <a:r>
                        <a:rPr lang="en-US" sz="1400"/>
                        <a:t>Reasoning of “redistributable” libraries/services.</a:t>
                      </a:r>
                      <a:endParaRPr/>
                    </a:p>
                    <a:p>
                      <a:pPr indent="-285750" lvl="0" marL="285750" marR="0" rtl="0" algn="l">
                        <a:spcBef>
                          <a:spcPts val="0"/>
                        </a:spcBef>
                        <a:spcAft>
                          <a:spcPts val="0"/>
                        </a:spcAft>
                        <a:buClr>
                          <a:schemeClr val="lt1"/>
                        </a:buClr>
                        <a:buSzPts val="1400"/>
                        <a:buFont typeface="Arial"/>
                        <a:buChar char="•"/>
                      </a:pPr>
                      <a:r>
                        <a:rPr lang="en-US" sz="1400"/>
                        <a:t>Help reason about runtime system quality attributes, such as performance and availability.</a:t>
                      </a:r>
                      <a:endParaRPr/>
                    </a:p>
                    <a:p>
                      <a:pPr indent="0" lvl="0" marL="0" marR="0" rtl="0" algn="l">
                        <a:spcBef>
                          <a:spcPts val="0"/>
                        </a:spcBef>
                        <a:spcAft>
                          <a:spcPts val="0"/>
                        </a:spcAft>
                        <a:buNone/>
                      </a:pPr>
                      <a:r>
                        <a:t/>
                      </a:r>
                      <a:endParaRPr sz="1400"/>
                    </a:p>
                  </a:txBody>
                  <a:tcPr marT="45725" marB="45725" marR="91450" marL="91450"/>
                </a:tc>
                <a:tc>
                  <a:txBody>
                    <a:bodyPr/>
                    <a:lstStyle/>
                    <a:p>
                      <a:pPr indent="0" lvl="0" marL="0" marR="0" rtl="0" algn="l">
                        <a:spcBef>
                          <a:spcPts val="0"/>
                        </a:spcBef>
                        <a:spcAft>
                          <a:spcPts val="0"/>
                        </a:spcAft>
                        <a:buNone/>
                      </a:pPr>
                      <a:r>
                        <a:rPr lang="en-US" sz="1400"/>
                        <a:t>For reasoning about performance, availability, security, and safety. For reasoning about the form and mechanisms of system installation.</a:t>
                      </a:r>
                      <a:endParaRPr/>
                    </a:p>
                  </a:txBody>
                  <a:tcPr marT="45725" marB="45725" marR="91450" marL="91450"/>
                </a:tc>
              </a:tr>
              <a:tr h="356475">
                <a:tc>
                  <a:txBody>
                    <a:bodyPr/>
                    <a:lstStyle/>
                    <a:p>
                      <a:pPr indent="0" lvl="0" marL="0" marR="0" rtl="0" algn="l">
                        <a:spcBef>
                          <a:spcPts val="0"/>
                        </a:spcBef>
                        <a:spcAft>
                          <a:spcPts val="0"/>
                        </a:spcAft>
                        <a:buNone/>
                      </a:pPr>
                      <a:r>
                        <a:t/>
                      </a:r>
                      <a:endParaRPr sz="1400"/>
                    </a:p>
                  </a:txBody>
                  <a:tcPr marT="45725" marB="45725" marR="91450" marL="91450"/>
                </a:tc>
                <a:tc>
                  <a:txBody>
                    <a:bodyPr/>
                    <a:lstStyle/>
                    <a:p>
                      <a:pPr indent="0" lvl="0" marL="0" marR="0" rtl="0" algn="l">
                        <a:spcBef>
                          <a:spcPts val="0"/>
                        </a:spcBef>
                        <a:spcAft>
                          <a:spcPts val="0"/>
                        </a:spcAft>
                        <a:buNone/>
                      </a:pPr>
                      <a:r>
                        <a:t/>
                      </a:r>
                      <a:endParaRPr sz="1400"/>
                    </a:p>
                  </a:txBody>
                  <a:tcPr marT="45725" marB="45725" marR="91450" marL="91450"/>
                </a:tc>
                <a:tc>
                  <a:txBody>
                    <a:bodyPr/>
                    <a:lstStyle/>
                    <a:p>
                      <a:pPr indent="0" lvl="0" marL="0" marR="0" rtl="0" algn="l">
                        <a:spcBef>
                          <a:spcPts val="0"/>
                        </a:spcBef>
                        <a:spcAft>
                          <a:spcPts val="0"/>
                        </a:spcAft>
                        <a:buNone/>
                      </a:pPr>
                      <a:r>
                        <a:t/>
                      </a:r>
                      <a:endParaRPr sz="1400"/>
                    </a:p>
                  </a:txBody>
                  <a:tcPr marT="45725" marB="45725" marR="91450" marL="91450"/>
                </a:tc>
                <a:tc>
                  <a:txBody>
                    <a:bodyPr/>
                    <a:lstStyle/>
                    <a:p>
                      <a:pPr indent="0" lvl="0" marL="0" marR="0" rtl="0" algn="l">
                        <a:spcBef>
                          <a:spcPts val="0"/>
                        </a:spcBef>
                        <a:spcAft>
                          <a:spcPts val="0"/>
                        </a:spcAft>
                        <a:buNone/>
                      </a:pPr>
                      <a:r>
                        <a:t/>
                      </a:r>
                      <a:endParaRPr sz="1400"/>
                    </a:p>
                  </a:txBody>
                  <a:tcPr marT="45725" marB="45725" marR="91450" marL="91450"/>
                </a:tc>
              </a:tr>
            </a:tbl>
          </a:graphicData>
        </a:graphic>
      </p:graphicFrame>
      <p:sp>
        <p:nvSpPr>
          <p:cNvPr id="275" name="Google Shape;275;p34"/>
          <p:cNvSpPr txBox="1"/>
          <p:nvPr>
            <p:ph idx="11" type="ftr"/>
          </p:nvPr>
        </p:nvSpPr>
        <p:spPr>
          <a:xfrm>
            <a:off x="1785256" y="6356351"/>
            <a:ext cx="43299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I Oliveira</a:t>
            </a:r>
            <a:endParaRPr/>
          </a:p>
        </p:txBody>
      </p:sp>
      <p:sp>
        <p:nvSpPr>
          <p:cNvPr id="276" name="Google Shape;276;p34"/>
          <p:cNvSpPr txBox="1"/>
          <p:nvPr>
            <p:ph idx="12" type="sldNum"/>
          </p:nvPr>
        </p:nvSpPr>
        <p:spPr>
          <a:xfrm>
            <a:off x="6457950" y="6356351"/>
            <a:ext cx="20574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12" name="Shape 112"/>
        <p:cNvGrpSpPr/>
        <p:nvPr/>
      </p:nvGrpSpPr>
      <p:grpSpPr>
        <a:xfrm>
          <a:off x="0" y="0"/>
          <a:ext cx="0" cy="0"/>
          <a:chOff x="0" y="0"/>
          <a:chExt cx="0" cy="0"/>
        </a:xfrm>
      </p:grpSpPr>
      <p:sp>
        <p:nvSpPr>
          <p:cNvPr id="113" name="Google Shape;113;p17"/>
          <p:cNvSpPr txBox="1"/>
          <p:nvPr>
            <p:ph type="title"/>
          </p:nvPr>
        </p:nvSpPr>
        <p:spPr>
          <a:xfrm>
            <a:off x="1785256" y="365126"/>
            <a:ext cx="6730094" cy="760289"/>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6EDEBF"/>
              </a:buClr>
              <a:buSzPts val="2800"/>
              <a:buFont typeface="Noto Sans"/>
              <a:buNone/>
            </a:pPr>
            <a:r>
              <a:rPr lang="en-US"/>
              <a:t>Objetivos de aprendizagem</a:t>
            </a:r>
            <a:endParaRPr/>
          </a:p>
        </p:txBody>
      </p:sp>
      <p:sp>
        <p:nvSpPr>
          <p:cNvPr id="114" name="Google Shape;114;p17"/>
          <p:cNvSpPr txBox="1"/>
          <p:nvPr>
            <p:ph idx="1" type="body"/>
          </p:nvPr>
        </p:nvSpPr>
        <p:spPr>
          <a:xfrm>
            <a:off x="1785254" y="1371601"/>
            <a:ext cx="6730095" cy="4805362"/>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Clr>
                <a:srgbClr val="F2F2F2"/>
              </a:buClr>
              <a:buSzPts val="2000"/>
              <a:buFont typeface="Arial"/>
              <a:buChar char="•"/>
            </a:pPr>
            <a:r>
              <a:rPr lang="en-US">
                <a:latin typeface="Noto Sans"/>
                <a:ea typeface="Noto Sans"/>
                <a:cs typeface="Noto Sans"/>
                <a:sym typeface="Noto Sans"/>
              </a:rPr>
              <a:t>Enumerar as principais vistas de representação de uma arquitetura, os seus elementos e relações </a:t>
            </a:r>
            <a:r>
              <a:rPr lang="en-US"/>
              <a:t>características</a:t>
            </a:r>
            <a:r>
              <a:rPr lang="en-US">
                <a:latin typeface="Noto Sans"/>
                <a:ea typeface="Noto Sans"/>
                <a:cs typeface="Noto Sans"/>
                <a:sym typeface="Noto Sans"/>
              </a:rPr>
              <a:t>.</a:t>
            </a:r>
            <a:endParaRPr/>
          </a:p>
          <a:p>
            <a:pPr indent="-342900" lvl="0" marL="342900" rtl="0" algn="l">
              <a:lnSpc>
                <a:spcPct val="100000"/>
              </a:lnSpc>
              <a:spcBef>
                <a:spcPts val="2400"/>
              </a:spcBef>
              <a:spcAft>
                <a:spcPts val="0"/>
              </a:spcAft>
              <a:buClr>
                <a:srgbClr val="F2F2F2"/>
              </a:buClr>
              <a:buSzPts val="2000"/>
              <a:buFont typeface="Arial"/>
              <a:buChar char="•"/>
            </a:pPr>
            <a:r>
              <a:rPr lang="en-US">
                <a:latin typeface="Noto Sans"/>
                <a:ea typeface="Noto Sans"/>
                <a:cs typeface="Noto Sans"/>
                <a:sym typeface="Noto Sans"/>
              </a:rPr>
              <a:t>Exemplificar alguns estilos de arquitetura</a:t>
            </a:r>
            <a:endParaRPr/>
          </a:p>
          <a:p>
            <a:pPr indent="-342900" lvl="0" marL="342900" rtl="0" algn="l">
              <a:lnSpc>
                <a:spcPct val="100000"/>
              </a:lnSpc>
              <a:spcBef>
                <a:spcPts val="2400"/>
              </a:spcBef>
              <a:spcAft>
                <a:spcPts val="0"/>
              </a:spcAft>
              <a:buClr>
                <a:srgbClr val="F2F2F2"/>
              </a:buClr>
              <a:buSzPts val="2000"/>
              <a:buFont typeface="Arial"/>
              <a:buChar char="•"/>
            </a:pPr>
            <a:r>
              <a:rPr lang="en-US">
                <a:latin typeface="Noto Sans"/>
                <a:ea typeface="Noto Sans"/>
                <a:cs typeface="Noto Sans"/>
                <a:sym typeface="Noto Sans"/>
              </a:rPr>
              <a:t>Descrever a organização de uma </a:t>
            </a:r>
            <a:r>
              <a:rPr lang="en-US"/>
              <a:t>arquitetura</a:t>
            </a:r>
            <a:r>
              <a:rPr lang="en-US">
                <a:latin typeface="Noto Sans"/>
                <a:ea typeface="Noto Sans"/>
                <a:cs typeface="Noto Sans"/>
                <a:sym typeface="Noto Sans"/>
              </a:rPr>
              <a:t> por camadas, em particular o estilo Apresentação + Lógica do domínio + Dados </a:t>
            </a:r>
            <a:endParaRPr/>
          </a:p>
        </p:txBody>
      </p:sp>
      <p:sp>
        <p:nvSpPr>
          <p:cNvPr id="115" name="Google Shape;115;p17"/>
          <p:cNvSpPr txBox="1"/>
          <p:nvPr>
            <p:ph idx="11" type="ftr"/>
          </p:nvPr>
        </p:nvSpPr>
        <p:spPr>
          <a:xfrm>
            <a:off x="1785256" y="6356351"/>
            <a:ext cx="4329794"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I Oliveira</a:t>
            </a:r>
            <a:endParaRPr/>
          </a:p>
        </p:txBody>
      </p:sp>
      <p:sp>
        <p:nvSpPr>
          <p:cNvPr id="116" name="Google Shape;116;p17"/>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35"/>
          <p:cNvSpPr txBox="1"/>
          <p:nvPr>
            <p:ph type="title"/>
          </p:nvPr>
        </p:nvSpPr>
        <p:spPr>
          <a:xfrm>
            <a:off x="1785254" y="1709739"/>
            <a:ext cx="6725400" cy="28527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rgbClr val="6EDEBF"/>
              </a:buClr>
              <a:buSzPts val="3200"/>
              <a:buFont typeface="Noto Sans"/>
              <a:buNone/>
            </a:pPr>
            <a:r>
              <a:rPr lang="en-US"/>
              <a:t>Vistas de arquitetura na UML</a:t>
            </a:r>
            <a:endParaRPr/>
          </a:p>
        </p:txBody>
      </p:sp>
      <p:sp>
        <p:nvSpPr>
          <p:cNvPr id="282" name="Google Shape;282;p35"/>
          <p:cNvSpPr txBox="1"/>
          <p:nvPr>
            <p:ph idx="1" type="body"/>
          </p:nvPr>
        </p:nvSpPr>
        <p:spPr>
          <a:xfrm>
            <a:off x="1785256" y="4589464"/>
            <a:ext cx="6725400" cy="15003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lt1"/>
              </a:buClr>
              <a:buSzPts val="2000"/>
              <a:buNone/>
            </a:pPr>
            <a:r>
              <a:t/>
            </a:r>
            <a:endParaRPr/>
          </a:p>
        </p:txBody>
      </p:sp>
      <p:sp>
        <p:nvSpPr>
          <p:cNvPr id="283" name="Google Shape;283;p35"/>
          <p:cNvSpPr txBox="1"/>
          <p:nvPr>
            <p:ph idx="11" type="ftr"/>
          </p:nvPr>
        </p:nvSpPr>
        <p:spPr>
          <a:xfrm>
            <a:off x="1785256" y="6356351"/>
            <a:ext cx="43299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I Oliveira</a:t>
            </a:r>
            <a:endParaRPr/>
          </a:p>
        </p:txBody>
      </p:sp>
      <p:sp>
        <p:nvSpPr>
          <p:cNvPr id="284" name="Google Shape;284;p35"/>
          <p:cNvSpPr txBox="1"/>
          <p:nvPr>
            <p:ph idx="12" type="sldNum"/>
          </p:nvPr>
        </p:nvSpPr>
        <p:spPr>
          <a:xfrm>
            <a:off x="6457950" y="6356351"/>
            <a:ext cx="20574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36"/>
          <p:cNvSpPr txBox="1"/>
          <p:nvPr>
            <p:ph type="title"/>
          </p:nvPr>
        </p:nvSpPr>
        <p:spPr>
          <a:xfrm>
            <a:off x="1785256" y="365126"/>
            <a:ext cx="6730200" cy="7602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6EDEBF"/>
              </a:buClr>
              <a:buSzPts val="2800"/>
              <a:buFont typeface="Noto Sans"/>
              <a:buNone/>
            </a:pPr>
            <a:r>
              <a:t/>
            </a:r>
            <a:endParaRPr/>
          </a:p>
        </p:txBody>
      </p:sp>
      <p:sp>
        <p:nvSpPr>
          <p:cNvPr id="290" name="Google Shape;290;p36"/>
          <p:cNvSpPr txBox="1"/>
          <p:nvPr>
            <p:ph idx="1" type="body"/>
          </p:nvPr>
        </p:nvSpPr>
        <p:spPr>
          <a:xfrm>
            <a:off x="1785254" y="1371601"/>
            <a:ext cx="6730200" cy="48054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rgbClr val="F2F2F2"/>
              </a:buClr>
              <a:buSzPts val="2000"/>
              <a:buNone/>
            </a:pPr>
            <a:r>
              <a:t/>
            </a:r>
            <a:endParaRPr/>
          </a:p>
        </p:txBody>
      </p:sp>
      <p:sp>
        <p:nvSpPr>
          <p:cNvPr id="291" name="Google Shape;291;p36"/>
          <p:cNvSpPr txBox="1"/>
          <p:nvPr>
            <p:ph idx="11" type="ftr"/>
          </p:nvPr>
        </p:nvSpPr>
        <p:spPr>
          <a:xfrm>
            <a:off x="1785256" y="6356351"/>
            <a:ext cx="43299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I Oliveira</a:t>
            </a:r>
            <a:endParaRPr/>
          </a:p>
        </p:txBody>
      </p:sp>
      <p:sp>
        <p:nvSpPr>
          <p:cNvPr id="292" name="Google Shape;292;p36"/>
          <p:cNvSpPr txBox="1"/>
          <p:nvPr>
            <p:ph idx="12" type="sldNum"/>
          </p:nvPr>
        </p:nvSpPr>
        <p:spPr>
          <a:xfrm>
            <a:off x="6457950" y="6356351"/>
            <a:ext cx="20574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descr="Package Diagram Hierarchy" id="293" name="Google Shape;293;p36"/>
          <p:cNvPicPr preferRelativeResize="0"/>
          <p:nvPr/>
        </p:nvPicPr>
        <p:blipFill rotWithShape="1">
          <a:blip r:embed="rId3">
            <a:alphaModFix/>
          </a:blip>
          <a:srcRect b="0" l="0" r="0" t="0"/>
          <a:stretch/>
        </p:blipFill>
        <p:spPr>
          <a:xfrm>
            <a:off x="0" y="365126"/>
            <a:ext cx="9144000" cy="55054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37"/>
          <p:cNvSpPr txBox="1"/>
          <p:nvPr>
            <p:ph type="title"/>
          </p:nvPr>
        </p:nvSpPr>
        <p:spPr>
          <a:xfrm>
            <a:off x="1785256" y="365126"/>
            <a:ext cx="6730200" cy="76020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rgbClr val="6EDEBF"/>
              </a:buClr>
              <a:buSzPct val="100000"/>
              <a:buFont typeface="Noto Sans"/>
              <a:buNone/>
            </a:pPr>
            <a:r>
              <a:rPr lang="en-US"/>
              <a:t>A arquitetura do sistema aborda diferentes perspetivas de análise</a:t>
            </a:r>
            <a:endParaRPr/>
          </a:p>
        </p:txBody>
      </p:sp>
      <p:sp>
        <p:nvSpPr>
          <p:cNvPr id="299" name="Google Shape;299;p37"/>
          <p:cNvSpPr txBox="1"/>
          <p:nvPr>
            <p:ph idx="1" type="body"/>
          </p:nvPr>
        </p:nvSpPr>
        <p:spPr>
          <a:xfrm>
            <a:off x="1785254" y="1371601"/>
            <a:ext cx="6730200" cy="48054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rgbClr val="F2F2F2"/>
              </a:buClr>
              <a:buSzPts val="2000"/>
              <a:buNone/>
            </a:pPr>
            <a:r>
              <a:rPr lang="en-US"/>
              <a:t>❶ Arquitetura lógica do software</a:t>
            </a:r>
            <a:endParaRPr/>
          </a:p>
          <a:p>
            <a:pPr indent="0" lvl="1" marL="0" rtl="0" algn="l">
              <a:lnSpc>
                <a:spcPct val="100000"/>
              </a:lnSpc>
              <a:spcBef>
                <a:spcPts val="600"/>
              </a:spcBef>
              <a:spcAft>
                <a:spcPts val="0"/>
              </a:spcAft>
              <a:buClr>
                <a:srgbClr val="D8D8D8"/>
              </a:buClr>
              <a:buSzPts val="1800"/>
              <a:buNone/>
            </a:pPr>
            <a:r>
              <a:rPr lang="en-US"/>
              <a:t>Organização geral dos blocos de software</a:t>
            </a:r>
            <a:endParaRPr/>
          </a:p>
          <a:p>
            <a:pPr indent="0" lvl="1" marL="0" rtl="0" algn="l">
              <a:lnSpc>
                <a:spcPct val="100000"/>
              </a:lnSpc>
              <a:spcBef>
                <a:spcPts val="600"/>
              </a:spcBef>
              <a:spcAft>
                <a:spcPts val="0"/>
              </a:spcAft>
              <a:buClr>
                <a:srgbClr val="D8D8D8"/>
              </a:buClr>
              <a:buSzPts val="1800"/>
              <a:buNone/>
            </a:pPr>
            <a:r>
              <a:rPr lang="en-US"/>
              <a:t>Independente da tecnologia de implementação</a:t>
            </a:r>
            <a:endParaRPr/>
          </a:p>
          <a:p>
            <a:pPr indent="0" lvl="0" marL="0" rtl="0" algn="l">
              <a:lnSpc>
                <a:spcPct val="100000"/>
              </a:lnSpc>
              <a:spcBef>
                <a:spcPts val="2400"/>
              </a:spcBef>
              <a:spcAft>
                <a:spcPts val="0"/>
              </a:spcAft>
              <a:buClr>
                <a:srgbClr val="F2F2F2"/>
              </a:buClr>
              <a:buSzPts val="2000"/>
              <a:buNone/>
            </a:pPr>
            <a:r>
              <a:rPr lang="en-US"/>
              <a:t>❷Arquitetura de componentes do software</a:t>
            </a:r>
            <a:endParaRPr/>
          </a:p>
          <a:p>
            <a:pPr indent="0" lvl="1" marL="0" rtl="0" algn="l">
              <a:lnSpc>
                <a:spcPct val="100000"/>
              </a:lnSpc>
              <a:spcBef>
                <a:spcPts val="600"/>
              </a:spcBef>
              <a:spcAft>
                <a:spcPts val="0"/>
              </a:spcAft>
              <a:buClr>
                <a:srgbClr val="D8D8D8"/>
              </a:buClr>
              <a:buSzPts val="1800"/>
              <a:buNone/>
            </a:pPr>
            <a:r>
              <a:rPr lang="en-US"/>
              <a:t>Peças construídas com uma tecnologia concreta</a:t>
            </a:r>
            <a:endParaRPr/>
          </a:p>
          <a:p>
            <a:pPr indent="0" lvl="1" marL="0" rtl="0" algn="l">
              <a:lnSpc>
                <a:spcPct val="100000"/>
              </a:lnSpc>
              <a:spcBef>
                <a:spcPts val="600"/>
              </a:spcBef>
              <a:spcAft>
                <a:spcPts val="0"/>
              </a:spcAft>
              <a:buClr>
                <a:srgbClr val="D8D8D8"/>
              </a:buClr>
              <a:buSzPts val="1800"/>
              <a:buNone/>
            </a:pPr>
            <a:r>
              <a:rPr lang="en-US"/>
              <a:t>Construção “modular” </a:t>
            </a:r>
            <a:endParaRPr/>
          </a:p>
          <a:p>
            <a:pPr indent="-228600" lvl="2" marL="431999" rtl="0" algn="l">
              <a:lnSpc>
                <a:spcPct val="100000"/>
              </a:lnSpc>
              <a:spcBef>
                <a:spcPts val="600"/>
              </a:spcBef>
              <a:spcAft>
                <a:spcPts val="0"/>
              </a:spcAft>
              <a:buClr>
                <a:schemeClr val="lt1"/>
              </a:buClr>
              <a:buSzPts val="1600"/>
              <a:buChar char="•"/>
            </a:pPr>
            <a:r>
              <a:rPr lang="en-US"/>
              <a:t>E.g.: existem pré-feitos?</a:t>
            </a:r>
            <a:endParaRPr/>
          </a:p>
          <a:p>
            <a:pPr indent="0" lvl="0" marL="0" rtl="0" algn="l">
              <a:lnSpc>
                <a:spcPct val="100000"/>
              </a:lnSpc>
              <a:spcBef>
                <a:spcPts val="2100"/>
              </a:spcBef>
              <a:spcAft>
                <a:spcPts val="0"/>
              </a:spcAft>
              <a:buClr>
                <a:srgbClr val="F2F2F2"/>
              </a:buClr>
              <a:buSzPts val="2000"/>
              <a:buNone/>
            </a:pPr>
            <a:r>
              <a:rPr lang="en-US"/>
              <a:t>❸ Arquitetura de instalação</a:t>
            </a:r>
            <a:endParaRPr/>
          </a:p>
          <a:p>
            <a:pPr indent="0" lvl="1" marL="0" rtl="0" algn="l">
              <a:lnSpc>
                <a:spcPct val="100000"/>
              </a:lnSpc>
              <a:spcBef>
                <a:spcPts val="600"/>
              </a:spcBef>
              <a:spcAft>
                <a:spcPts val="0"/>
              </a:spcAft>
              <a:buClr>
                <a:srgbClr val="D8D8D8"/>
              </a:buClr>
              <a:buSzPts val="1800"/>
              <a:buNone/>
            </a:pPr>
            <a:r>
              <a:rPr lang="en-US"/>
              <a:t>Visão dos equipamentos e configuração de produção (conectividade, distribuição,…)</a:t>
            </a:r>
            <a:endParaRPr/>
          </a:p>
        </p:txBody>
      </p:sp>
      <p:sp>
        <p:nvSpPr>
          <p:cNvPr id="300" name="Google Shape;300;p37"/>
          <p:cNvSpPr txBox="1"/>
          <p:nvPr>
            <p:ph idx="11" type="ftr"/>
          </p:nvPr>
        </p:nvSpPr>
        <p:spPr>
          <a:xfrm>
            <a:off x="1785256" y="6356351"/>
            <a:ext cx="43299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I Oliveira</a:t>
            </a:r>
            <a:endParaRPr/>
          </a:p>
        </p:txBody>
      </p:sp>
      <p:sp>
        <p:nvSpPr>
          <p:cNvPr id="301" name="Google Shape;301;p37"/>
          <p:cNvSpPr txBox="1"/>
          <p:nvPr>
            <p:ph idx="12" type="sldNum"/>
          </p:nvPr>
        </p:nvSpPr>
        <p:spPr>
          <a:xfrm>
            <a:off x="6457950" y="6356351"/>
            <a:ext cx="20574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38"/>
          <p:cNvSpPr txBox="1"/>
          <p:nvPr>
            <p:ph type="title"/>
          </p:nvPr>
        </p:nvSpPr>
        <p:spPr>
          <a:xfrm>
            <a:off x="566058" y="365127"/>
            <a:ext cx="7949400" cy="6735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6EDEBF"/>
              </a:buClr>
              <a:buSzPts val="2400"/>
              <a:buFont typeface="Noto Sans"/>
              <a:buNone/>
            </a:pPr>
            <a:r>
              <a:rPr lang="en-US"/>
              <a:t>Arquitetura lógica</a:t>
            </a:r>
            <a:endParaRPr/>
          </a:p>
        </p:txBody>
      </p:sp>
      <p:sp>
        <p:nvSpPr>
          <p:cNvPr id="307" name="Google Shape;307;p38"/>
          <p:cNvSpPr txBox="1"/>
          <p:nvPr>
            <p:ph idx="1" type="body"/>
          </p:nvPr>
        </p:nvSpPr>
        <p:spPr>
          <a:xfrm>
            <a:off x="628650" y="1390650"/>
            <a:ext cx="3886200" cy="47862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rgbClr val="F2F2F2"/>
              </a:buClr>
              <a:buSzPts val="2000"/>
              <a:buNone/>
            </a:pPr>
            <a:r>
              <a:rPr lang="en-US"/>
              <a:t>Organização geral da solução em blocos (</a:t>
            </a:r>
            <a:r>
              <a:rPr i="1" lang="en-US"/>
              <a:t>packages)</a:t>
            </a:r>
            <a:endParaRPr/>
          </a:p>
          <a:p>
            <a:pPr indent="0" lvl="0" marL="0" rtl="0" algn="l">
              <a:lnSpc>
                <a:spcPct val="100000"/>
              </a:lnSpc>
              <a:spcBef>
                <a:spcPts val="2400"/>
              </a:spcBef>
              <a:spcAft>
                <a:spcPts val="0"/>
              </a:spcAft>
              <a:buClr>
                <a:srgbClr val="F2F2F2"/>
              </a:buClr>
              <a:buSzPts val="2000"/>
              <a:buNone/>
            </a:pPr>
            <a:r>
              <a:rPr lang="en-US"/>
              <a:t>Os </a:t>
            </a:r>
            <a:r>
              <a:rPr i="1" lang="en-US"/>
              <a:t>packages </a:t>
            </a:r>
            <a:r>
              <a:rPr lang="en-US"/>
              <a:t> podem representar agrupamentos muito diferentes. </a:t>
            </a:r>
            <a:endParaRPr/>
          </a:p>
          <a:p>
            <a:pPr indent="0" lvl="1" marL="0" rtl="0" algn="l">
              <a:lnSpc>
                <a:spcPct val="100000"/>
              </a:lnSpc>
              <a:spcBef>
                <a:spcPts val="600"/>
              </a:spcBef>
              <a:spcAft>
                <a:spcPts val="0"/>
              </a:spcAft>
              <a:buClr>
                <a:srgbClr val="D8D8D8"/>
              </a:buClr>
              <a:buSzPts val="1800"/>
              <a:buNone/>
            </a:pPr>
            <a:r>
              <a:rPr lang="en-US"/>
              <a:t>E.g.:</a:t>
            </a:r>
            <a:endParaRPr/>
          </a:p>
          <a:p>
            <a:pPr indent="-228600" lvl="2" marL="431999" rtl="0" algn="l">
              <a:lnSpc>
                <a:spcPct val="100000"/>
              </a:lnSpc>
              <a:spcBef>
                <a:spcPts val="600"/>
              </a:spcBef>
              <a:spcAft>
                <a:spcPts val="0"/>
              </a:spcAft>
              <a:buClr>
                <a:schemeClr val="lt1"/>
              </a:buClr>
              <a:buSzPts val="1600"/>
              <a:buChar char="•"/>
            </a:pPr>
            <a:r>
              <a:rPr i="1" lang="en-US"/>
              <a:t>Packages</a:t>
            </a:r>
            <a:r>
              <a:rPr lang="en-US"/>
              <a:t> num programa em Java</a:t>
            </a:r>
            <a:endParaRPr/>
          </a:p>
          <a:p>
            <a:pPr indent="-228600" lvl="2" marL="431999" rtl="0" algn="l">
              <a:lnSpc>
                <a:spcPct val="100000"/>
              </a:lnSpc>
              <a:spcBef>
                <a:spcPts val="300"/>
              </a:spcBef>
              <a:spcAft>
                <a:spcPts val="0"/>
              </a:spcAft>
              <a:buClr>
                <a:schemeClr val="lt1"/>
              </a:buClr>
              <a:buSzPts val="1600"/>
              <a:buChar char="•"/>
            </a:pPr>
            <a:r>
              <a:rPr i="1" lang="en-US"/>
              <a:t>Packages </a:t>
            </a:r>
            <a:r>
              <a:rPr lang="en-US"/>
              <a:t>num modelo UML</a:t>
            </a:r>
            <a:endParaRPr/>
          </a:p>
          <a:p>
            <a:pPr indent="-228600" lvl="2" marL="431999" rtl="0" algn="l">
              <a:lnSpc>
                <a:spcPct val="100000"/>
              </a:lnSpc>
              <a:spcBef>
                <a:spcPts val="300"/>
              </a:spcBef>
              <a:spcAft>
                <a:spcPts val="0"/>
              </a:spcAft>
              <a:buClr>
                <a:schemeClr val="lt1"/>
              </a:buClr>
              <a:buSzPts val="1600"/>
              <a:buChar char="•"/>
            </a:pPr>
            <a:r>
              <a:rPr lang="en-US"/>
              <a:t>Subsistemas/divisões do sistema sob especificação</a:t>
            </a:r>
            <a:endParaRPr/>
          </a:p>
        </p:txBody>
      </p:sp>
      <p:sp>
        <p:nvSpPr>
          <p:cNvPr id="308" name="Google Shape;308;p38"/>
          <p:cNvSpPr txBox="1"/>
          <p:nvPr>
            <p:ph idx="11" type="ftr"/>
          </p:nvPr>
        </p:nvSpPr>
        <p:spPr>
          <a:xfrm>
            <a:off x="628650" y="6356351"/>
            <a:ext cx="54864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I Oliveira</a:t>
            </a:r>
            <a:endParaRPr/>
          </a:p>
        </p:txBody>
      </p:sp>
      <p:sp>
        <p:nvSpPr>
          <p:cNvPr id="309" name="Google Shape;309;p38"/>
          <p:cNvSpPr txBox="1"/>
          <p:nvPr>
            <p:ph idx="12" type="sldNum"/>
          </p:nvPr>
        </p:nvSpPr>
        <p:spPr>
          <a:xfrm>
            <a:off x="6457950" y="6356351"/>
            <a:ext cx="20574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310" name="Google Shape;310;p38"/>
          <p:cNvPicPr preferRelativeResize="0"/>
          <p:nvPr/>
        </p:nvPicPr>
        <p:blipFill rotWithShape="1">
          <a:blip r:embed="rId3">
            <a:alphaModFix/>
          </a:blip>
          <a:srcRect b="0" l="0" r="0" t="0"/>
          <a:stretch/>
        </p:blipFill>
        <p:spPr>
          <a:xfrm>
            <a:off x="5420162" y="309591"/>
            <a:ext cx="3570317" cy="4605982"/>
          </a:xfrm>
          <a:prstGeom prst="rect">
            <a:avLst/>
          </a:prstGeom>
          <a:noFill/>
          <a:ln>
            <a:noFill/>
          </a:ln>
        </p:spPr>
      </p:pic>
      <p:sp>
        <p:nvSpPr>
          <p:cNvPr id="311" name="Google Shape;311;p38"/>
          <p:cNvSpPr/>
          <p:nvPr/>
        </p:nvSpPr>
        <p:spPr>
          <a:xfrm>
            <a:off x="4999990" y="4949034"/>
            <a:ext cx="2916000" cy="966000"/>
          </a:xfrm>
          <a:prstGeom prst="wedgeRectCallout">
            <a:avLst>
              <a:gd fmla="val 1520" name="adj1"/>
              <a:gd fmla="val -189923" name="adj2"/>
            </a:avLst>
          </a:prstGeom>
          <a:gradFill>
            <a:gsLst>
              <a:gs pos="0">
                <a:srgbClr val="9DD9C2"/>
              </a:gs>
              <a:gs pos="50000">
                <a:srgbClr val="90CFB7"/>
              </a:gs>
              <a:gs pos="100000">
                <a:srgbClr val="7BCCAF"/>
              </a:gs>
            </a:gsLst>
            <a:lin ang="5400012" scaled="0"/>
          </a:gradFill>
          <a:ln cap="flat" cmpd="sng" w="9525">
            <a:solidFill>
              <a:schemeClr val="accent1"/>
            </a:solidFill>
            <a:prstDash val="solid"/>
            <a:miter lim="800000"/>
            <a:headEnd len="sm" w="sm" type="none"/>
            <a:tailEnd len="sm" w="sm" type="none"/>
          </a:ln>
        </p:spPr>
        <p:txBody>
          <a:bodyPr anchorCtr="0" anchor="ctr" bIns="45700" lIns="72000" spcFirstLastPara="1" rIns="72000" wrap="square" tIns="45700">
            <a:noAutofit/>
          </a:bodyPr>
          <a:lstStyle/>
          <a:p>
            <a:pPr indent="0" lvl="0" marL="0" marR="0" rtl="0" algn="l">
              <a:spcBef>
                <a:spcPts val="0"/>
              </a:spcBef>
              <a:spcAft>
                <a:spcPts val="0"/>
              </a:spcAft>
              <a:buNone/>
            </a:pPr>
            <a:r>
              <a:rPr lang="en-US" sz="1200">
                <a:solidFill>
                  <a:schemeClr val="dk1"/>
                </a:solidFill>
                <a:latin typeface="Noto Sans"/>
                <a:ea typeface="Noto Sans"/>
                <a:cs typeface="Noto Sans"/>
                <a:sym typeface="Noto Sans"/>
              </a:rPr>
              <a:t>A ideia de package é usada em Java para formar grupos de entidades relacionadas. </a:t>
            </a:r>
            <a:endParaRPr/>
          </a:p>
          <a:p>
            <a:pPr indent="0" lvl="0" marL="0" marR="0" rtl="0" algn="l">
              <a:spcBef>
                <a:spcPts val="0"/>
              </a:spcBef>
              <a:spcAft>
                <a:spcPts val="0"/>
              </a:spcAft>
              <a:buNone/>
            </a:pPr>
            <a:r>
              <a:rPr lang="en-US" sz="1200">
                <a:solidFill>
                  <a:schemeClr val="dk1"/>
                </a:solidFill>
                <a:latin typeface="Noto Sans"/>
                <a:ea typeface="Noto Sans"/>
                <a:cs typeface="Noto Sans"/>
                <a:sym typeface="Noto Sans"/>
              </a:rPr>
              <a:t>Os </a:t>
            </a:r>
            <a:r>
              <a:rPr i="1" lang="en-US" sz="1200">
                <a:solidFill>
                  <a:schemeClr val="dk1"/>
                </a:solidFill>
                <a:latin typeface="Noto Sans"/>
                <a:ea typeface="Noto Sans"/>
                <a:cs typeface="Noto Sans"/>
                <a:sym typeface="Noto Sans"/>
              </a:rPr>
              <a:t>packages </a:t>
            </a:r>
            <a:r>
              <a:rPr lang="en-US" sz="1200">
                <a:solidFill>
                  <a:schemeClr val="dk1"/>
                </a:solidFill>
                <a:latin typeface="Noto Sans"/>
                <a:ea typeface="Noto Sans"/>
                <a:cs typeface="Noto Sans"/>
                <a:sym typeface="Noto Sans"/>
              </a:rPr>
              <a:t>podem ser hierárquicos.</a:t>
            </a:r>
            <a:endParaRPr sz="1200">
              <a:solidFill>
                <a:schemeClr val="dk1"/>
              </a:solidFill>
              <a:latin typeface="Noto Sans"/>
              <a:ea typeface="Noto Sans"/>
              <a:cs typeface="Noto Sans"/>
              <a:sym typeface="Noto Sans"/>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39"/>
          <p:cNvSpPr txBox="1"/>
          <p:nvPr>
            <p:ph type="title"/>
          </p:nvPr>
        </p:nvSpPr>
        <p:spPr>
          <a:xfrm>
            <a:off x="1785256" y="365127"/>
            <a:ext cx="6730200" cy="6735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6EDEBF"/>
              </a:buClr>
              <a:buSzPts val="2400"/>
              <a:buFont typeface="Noto Sans"/>
              <a:buNone/>
            </a:pPr>
            <a:r>
              <a:rPr lang="en-US"/>
              <a:t>Elementos do diagrama de pacotes</a:t>
            </a:r>
            <a:endParaRPr/>
          </a:p>
        </p:txBody>
      </p:sp>
      <p:sp>
        <p:nvSpPr>
          <p:cNvPr id="317" name="Google Shape;317;p39"/>
          <p:cNvSpPr txBox="1"/>
          <p:nvPr>
            <p:ph idx="11" type="ftr"/>
          </p:nvPr>
        </p:nvSpPr>
        <p:spPr>
          <a:xfrm>
            <a:off x="1785256" y="6356351"/>
            <a:ext cx="43299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I Oliveira</a:t>
            </a:r>
            <a:endParaRPr/>
          </a:p>
        </p:txBody>
      </p:sp>
      <p:sp>
        <p:nvSpPr>
          <p:cNvPr id="318" name="Google Shape;318;p39"/>
          <p:cNvSpPr txBox="1"/>
          <p:nvPr>
            <p:ph idx="12" type="sldNum"/>
          </p:nvPr>
        </p:nvSpPr>
        <p:spPr>
          <a:xfrm>
            <a:off x="6457950" y="6356351"/>
            <a:ext cx="20574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319" name="Google Shape;319;p39"/>
          <p:cNvPicPr preferRelativeResize="0"/>
          <p:nvPr/>
        </p:nvPicPr>
        <p:blipFill rotWithShape="1">
          <a:blip r:embed="rId3">
            <a:alphaModFix/>
          </a:blip>
          <a:srcRect b="0" l="0" r="0" t="0"/>
          <a:stretch/>
        </p:blipFill>
        <p:spPr>
          <a:xfrm>
            <a:off x="2200909" y="1411458"/>
            <a:ext cx="6314440" cy="4572194"/>
          </a:xfrm>
          <a:prstGeom prst="rect">
            <a:avLst/>
          </a:prstGeom>
          <a:noFill/>
          <a:ln>
            <a:noFill/>
          </a:ln>
        </p:spPr>
      </p:pic>
      <p:sp>
        <p:nvSpPr>
          <p:cNvPr id="320" name="Google Shape;320;p39"/>
          <p:cNvSpPr/>
          <p:nvPr/>
        </p:nvSpPr>
        <p:spPr>
          <a:xfrm>
            <a:off x="129051" y="4921136"/>
            <a:ext cx="3097800" cy="1398900"/>
          </a:xfrm>
          <a:prstGeom prst="wedgeRectCallout">
            <a:avLst>
              <a:gd fmla="val 53986" name="adj1"/>
              <a:gd fmla="val -108005" name="adj2"/>
            </a:avLst>
          </a:prstGeom>
          <a:gradFill>
            <a:gsLst>
              <a:gs pos="0">
                <a:srgbClr val="9DD9C2"/>
              </a:gs>
              <a:gs pos="50000">
                <a:srgbClr val="90CFB7"/>
              </a:gs>
              <a:gs pos="100000">
                <a:srgbClr val="7BCCAF"/>
              </a:gs>
            </a:gsLst>
            <a:lin ang="5400012" scaled="0"/>
          </a:gradFill>
          <a:ln cap="flat" cmpd="sng" w="9525">
            <a:solidFill>
              <a:schemeClr val="accent1"/>
            </a:solidFill>
            <a:prstDash val="solid"/>
            <a:miter lim="800000"/>
            <a:headEnd len="sm" w="sm" type="none"/>
            <a:tailEnd len="sm" w="sm" type="none"/>
          </a:ln>
        </p:spPr>
        <p:txBody>
          <a:bodyPr anchorCtr="0" anchor="ctr" bIns="45700" lIns="72000" spcFirstLastPara="1" rIns="72000" wrap="square" tIns="45700">
            <a:noAutofit/>
          </a:bodyPr>
          <a:lstStyle/>
          <a:p>
            <a:pPr indent="0" lvl="0" marL="0" marR="0" rtl="0" algn="l">
              <a:spcBef>
                <a:spcPts val="0"/>
              </a:spcBef>
              <a:spcAft>
                <a:spcPts val="0"/>
              </a:spcAft>
              <a:buNone/>
            </a:pPr>
            <a:r>
              <a:rPr lang="en-US" sz="1200">
                <a:solidFill>
                  <a:schemeClr val="dk1"/>
                </a:solidFill>
                <a:latin typeface="Noto Sans"/>
                <a:ea typeface="Noto Sans"/>
                <a:cs typeface="Noto Sans"/>
                <a:sym typeface="Noto Sans"/>
              </a:rPr>
              <a:t>O diagrama de pacotes mostra a disposição e organização dos elementos do modelo em “agrupamentos” de média a larga escala que podem ser utilizados para mostrar tanto a estrutura como as dependências entre sub-sistemas ou módulos.</a:t>
            </a:r>
            <a:endParaRPr sz="1200">
              <a:solidFill>
                <a:schemeClr val="dk1"/>
              </a:solidFill>
              <a:latin typeface="Noto Sans"/>
              <a:ea typeface="Noto Sans"/>
              <a:cs typeface="Noto Sans"/>
              <a:sym typeface="Noto Sans"/>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40"/>
          <p:cNvSpPr txBox="1"/>
          <p:nvPr>
            <p:ph type="title"/>
          </p:nvPr>
        </p:nvSpPr>
        <p:spPr>
          <a:xfrm>
            <a:off x="1785256" y="365127"/>
            <a:ext cx="6730200" cy="67350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rgbClr val="6EDEBF"/>
              </a:buClr>
              <a:buSzPct val="100000"/>
              <a:buFont typeface="Noto Sans"/>
              <a:buNone/>
            </a:pPr>
            <a:r>
              <a:rPr lang="en-US"/>
              <a:t>Comunicar a arquitetura lógica com pacotes (</a:t>
            </a:r>
            <a:r>
              <a:rPr i="1" lang="en-US"/>
              <a:t>packages)</a:t>
            </a:r>
            <a:endParaRPr/>
          </a:p>
        </p:txBody>
      </p:sp>
      <p:sp>
        <p:nvSpPr>
          <p:cNvPr id="326" name="Google Shape;326;p40"/>
          <p:cNvSpPr txBox="1"/>
          <p:nvPr>
            <p:ph idx="11" type="ftr"/>
          </p:nvPr>
        </p:nvSpPr>
        <p:spPr>
          <a:xfrm>
            <a:off x="1785256" y="6356351"/>
            <a:ext cx="43299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I Oliveira</a:t>
            </a:r>
            <a:endParaRPr/>
          </a:p>
        </p:txBody>
      </p:sp>
      <p:sp>
        <p:nvSpPr>
          <p:cNvPr id="327" name="Google Shape;327;p40"/>
          <p:cNvSpPr txBox="1"/>
          <p:nvPr/>
        </p:nvSpPr>
        <p:spPr>
          <a:xfrm>
            <a:off x="328120" y="1713172"/>
            <a:ext cx="4608600" cy="663300"/>
          </a:xfrm>
          <a:prstGeom prst="rect">
            <a:avLst/>
          </a:prstGeom>
          <a:noFill/>
          <a:ln>
            <a:noFill/>
          </a:ln>
        </p:spPr>
        <p:txBody>
          <a:bodyPr anchorCtr="0" anchor="t" bIns="53975" lIns="107950" spcFirstLastPara="1" rIns="107950" wrap="square" tIns="53975">
            <a:spAutoFit/>
          </a:bodyPr>
          <a:lstStyle/>
          <a:p>
            <a:pPr indent="0" lvl="0" marL="0" marR="0" rtl="0" algn="l">
              <a:spcBef>
                <a:spcPts val="0"/>
              </a:spcBef>
              <a:spcAft>
                <a:spcPts val="0"/>
              </a:spcAft>
              <a:buClr>
                <a:schemeClr val="lt1"/>
              </a:buClr>
              <a:buSzPts val="1800"/>
              <a:buFont typeface="Noto Sans"/>
              <a:buNone/>
            </a:pPr>
            <a:r>
              <a:rPr lang="en-US" sz="1800" u="none">
                <a:solidFill>
                  <a:schemeClr val="lt1"/>
                </a:solidFill>
                <a:latin typeface="Noto Sans"/>
                <a:ea typeface="Noto Sans"/>
                <a:cs typeface="Noto Sans"/>
                <a:sym typeface="Noto Sans"/>
              </a:rPr>
              <a:t>“Contido em”</a:t>
            </a:r>
            <a:endParaRPr/>
          </a:p>
          <a:p>
            <a:pPr indent="0" lvl="0" marL="0" marR="0" rtl="0" algn="l">
              <a:spcBef>
                <a:spcPts val="0"/>
              </a:spcBef>
              <a:spcAft>
                <a:spcPts val="0"/>
              </a:spcAft>
              <a:buClr>
                <a:schemeClr val="lt1"/>
              </a:buClr>
              <a:buSzPts val="1800"/>
              <a:buFont typeface="Noto Sans"/>
              <a:buNone/>
            </a:pPr>
            <a:r>
              <a:rPr lang="en-US" sz="1800" u="none">
                <a:solidFill>
                  <a:schemeClr val="lt1"/>
                </a:solidFill>
                <a:latin typeface="Noto Sans"/>
                <a:ea typeface="Noto Sans"/>
                <a:cs typeface="Noto Sans"/>
                <a:sym typeface="Noto Sans"/>
              </a:rPr>
              <a:t>- duas representações alternativas</a:t>
            </a:r>
            <a:endParaRPr/>
          </a:p>
        </p:txBody>
      </p:sp>
      <p:sp>
        <p:nvSpPr>
          <p:cNvPr id="328" name="Google Shape;328;p40"/>
          <p:cNvSpPr txBox="1"/>
          <p:nvPr>
            <p:ph idx="12" type="sldNum"/>
          </p:nvPr>
        </p:nvSpPr>
        <p:spPr>
          <a:xfrm>
            <a:off x="6457950" y="6356351"/>
            <a:ext cx="20574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descr="Package Diagram" id="329" name="Google Shape;329;p40"/>
          <p:cNvPicPr preferRelativeResize="0"/>
          <p:nvPr/>
        </p:nvPicPr>
        <p:blipFill rotWithShape="1">
          <a:blip r:embed="rId3">
            <a:alphaModFix/>
          </a:blip>
          <a:srcRect b="0" l="0" r="0" t="0"/>
          <a:stretch/>
        </p:blipFill>
        <p:spPr>
          <a:xfrm>
            <a:off x="328120" y="2785112"/>
            <a:ext cx="8356600" cy="31623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41"/>
          <p:cNvSpPr txBox="1"/>
          <p:nvPr>
            <p:ph type="title"/>
          </p:nvPr>
        </p:nvSpPr>
        <p:spPr>
          <a:xfrm>
            <a:off x="1785256" y="365127"/>
            <a:ext cx="6730200" cy="6735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6EDEBF"/>
              </a:buClr>
              <a:buSzPts val="2400"/>
              <a:buFont typeface="Noto Sans"/>
              <a:buNone/>
            </a:pPr>
            <a:r>
              <a:rPr lang="en-US"/>
              <a:t>Associações entre pacotes</a:t>
            </a:r>
            <a:endParaRPr/>
          </a:p>
        </p:txBody>
      </p:sp>
      <p:sp>
        <p:nvSpPr>
          <p:cNvPr id="335" name="Google Shape;335;p41"/>
          <p:cNvSpPr txBox="1"/>
          <p:nvPr>
            <p:ph idx="11" type="ftr"/>
          </p:nvPr>
        </p:nvSpPr>
        <p:spPr>
          <a:xfrm>
            <a:off x="1785256" y="6356351"/>
            <a:ext cx="43299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I Oliveira</a:t>
            </a:r>
            <a:endParaRPr/>
          </a:p>
        </p:txBody>
      </p:sp>
      <p:pic>
        <p:nvPicPr>
          <p:cNvPr id="336" name="Google Shape;336;p41"/>
          <p:cNvPicPr preferRelativeResize="0"/>
          <p:nvPr/>
        </p:nvPicPr>
        <p:blipFill rotWithShape="1">
          <a:blip r:embed="rId3">
            <a:alphaModFix/>
          </a:blip>
          <a:srcRect b="0" l="0" r="0" t="0"/>
          <a:stretch/>
        </p:blipFill>
        <p:spPr>
          <a:xfrm>
            <a:off x="560923" y="4188138"/>
            <a:ext cx="6619875" cy="1704975"/>
          </a:xfrm>
          <a:prstGeom prst="rect">
            <a:avLst/>
          </a:prstGeom>
          <a:noFill/>
          <a:ln>
            <a:noFill/>
          </a:ln>
        </p:spPr>
      </p:pic>
      <p:sp>
        <p:nvSpPr>
          <p:cNvPr id="337" name="Google Shape;337;p41"/>
          <p:cNvSpPr txBox="1"/>
          <p:nvPr>
            <p:ph idx="12" type="sldNum"/>
          </p:nvPr>
        </p:nvSpPr>
        <p:spPr>
          <a:xfrm>
            <a:off x="6457950" y="6356351"/>
            <a:ext cx="20574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descr="Package Diagram: Business composition" id="338" name="Google Shape;338;p41"/>
          <p:cNvPicPr preferRelativeResize="0"/>
          <p:nvPr/>
        </p:nvPicPr>
        <p:blipFill rotWithShape="1">
          <a:blip r:embed="rId4">
            <a:alphaModFix/>
          </a:blip>
          <a:srcRect b="0" l="0" r="0" t="0"/>
          <a:stretch/>
        </p:blipFill>
        <p:spPr>
          <a:xfrm>
            <a:off x="643854" y="1894112"/>
            <a:ext cx="6612598" cy="2156020"/>
          </a:xfrm>
          <a:prstGeom prst="rect">
            <a:avLst/>
          </a:prstGeom>
          <a:noFill/>
          <a:ln>
            <a:noFill/>
          </a:ln>
        </p:spPr>
      </p:pic>
      <p:sp>
        <p:nvSpPr>
          <p:cNvPr id="339" name="Google Shape;339;p41"/>
          <p:cNvSpPr/>
          <p:nvPr/>
        </p:nvSpPr>
        <p:spPr>
          <a:xfrm>
            <a:off x="5843016" y="472890"/>
            <a:ext cx="3169200" cy="2261400"/>
          </a:xfrm>
          <a:prstGeom prst="wedgeRectCallout">
            <a:avLst>
              <a:gd fmla="val -77965" name="adj1"/>
              <a:gd fmla="val 64552" name="adj2"/>
            </a:avLst>
          </a:prstGeom>
          <a:gradFill>
            <a:gsLst>
              <a:gs pos="0">
                <a:srgbClr val="9DD9C2"/>
              </a:gs>
              <a:gs pos="50000">
                <a:srgbClr val="90CFB7"/>
              </a:gs>
              <a:gs pos="100000">
                <a:srgbClr val="7BCCAF"/>
              </a:gs>
            </a:gsLst>
            <a:lin ang="5400012" scaled="0"/>
          </a:gradFill>
          <a:ln cap="flat" cmpd="sng" w="9525">
            <a:solidFill>
              <a:schemeClr val="accent1"/>
            </a:solidFill>
            <a:prstDash val="solid"/>
            <a:miter lim="800000"/>
            <a:headEnd len="sm" w="sm" type="none"/>
            <a:tailEnd len="sm" w="sm" type="none"/>
          </a:ln>
        </p:spPr>
        <p:txBody>
          <a:bodyPr anchorCtr="0" anchor="ctr" bIns="45700" lIns="72000" spcFirstLastPara="1" rIns="72000" wrap="square" tIns="45700">
            <a:noAutofit/>
          </a:bodyPr>
          <a:lstStyle/>
          <a:p>
            <a:pPr indent="0" lvl="0" marL="0" marR="0" rtl="0" algn="l">
              <a:spcBef>
                <a:spcPts val="0"/>
              </a:spcBef>
              <a:spcAft>
                <a:spcPts val="0"/>
              </a:spcAft>
              <a:buNone/>
            </a:pPr>
            <a:r>
              <a:rPr lang="en-US" sz="1200">
                <a:solidFill>
                  <a:schemeClr val="dk1"/>
                </a:solidFill>
                <a:latin typeface="Noto Sans"/>
                <a:ea typeface="Noto Sans"/>
                <a:cs typeface="Noto Sans"/>
                <a:sym typeface="Noto Sans"/>
              </a:rPr>
              <a:t>Dependência 🡪 transmite a ideia que partes de um elemento (pacote) precisam de (usar) partes de outro.</a:t>
            </a:r>
            <a:endParaRPr/>
          </a:p>
          <a:p>
            <a:pPr indent="0" lvl="0" marL="0" marR="0" rtl="0" algn="l">
              <a:spcBef>
                <a:spcPts val="0"/>
              </a:spcBef>
              <a:spcAft>
                <a:spcPts val="0"/>
              </a:spcAft>
              <a:buNone/>
            </a:pPr>
            <a:r>
              <a:rPr lang="en-US" sz="1200">
                <a:solidFill>
                  <a:schemeClr val="dk1"/>
                </a:solidFill>
                <a:latin typeface="Noto Sans"/>
                <a:ea typeface="Noto Sans"/>
                <a:cs typeface="Noto Sans"/>
                <a:sym typeface="Noto Sans"/>
              </a:rPr>
              <a:t>A dependência é designada como uma relação fornecedor - cliente, em que o fornecedor proporciona algo ao cliente e, portanto, o cliente é, em certo sentido, incompleto, estando semanticamente ou funcionalmente dependente do(s) elemento(s) fornecedor(es)</a:t>
            </a:r>
            <a:endParaRPr/>
          </a:p>
        </p:txBody>
      </p:sp>
      <p:sp>
        <p:nvSpPr>
          <p:cNvPr id="340" name="Google Shape;340;p41"/>
          <p:cNvSpPr/>
          <p:nvPr/>
        </p:nvSpPr>
        <p:spPr>
          <a:xfrm>
            <a:off x="4572000" y="5840170"/>
            <a:ext cx="1982700" cy="698700"/>
          </a:xfrm>
          <a:prstGeom prst="wedgeRectCallout">
            <a:avLst>
              <a:gd fmla="val -80580" name="adj1"/>
              <a:gd fmla="val -69334" name="adj2"/>
            </a:avLst>
          </a:prstGeom>
          <a:gradFill>
            <a:gsLst>
              <a:gs pos="0">
                <a:srgbClr val="9DD9C2"/>
              </a:gs>
              <a:gs pos="50000">
                <a:srgbClr val="90CFB7"/>
              </a:gs>
              <a:gs pos="100000">
                <a:srgbClr val="7BCCAF"/>
              </a:gs>
            </a:gsLst>
            <a:lin ang="5400012" scaled="0"/>
          </a:gradFill>
          <a:ln cap="flat" cmpd="sng" w="9525">
            <a:solidFill>
              <a:schemeClr val="accent1"/>
            </a:solidFill>
            <a:prstDash val="solid"/>
            <a:miter lim="800000"/>
            <a:headEnd len="sm" w="sm" type="none"/>
            <a:tailEnd len="sm" w="sm" type="none"/>
          </a:ln>
        </p:spPr>
        <p:txBody>
          <a:bodyPr anchorCtr="0" anchor="ctr" bIns="45700" lIns="72000" spcFirstLastPara="1" rIns="72000" wrap="square" tIns="45700">
            <a:noAutofit/>
          </a:bodyPr>
          <a:lstStyle/>
          <a:p>
            <a:pPr indent="0" lvl="0" marL="0" marR="0" rtl="0" algn="l">
              <a:spcBef>
                <a:spcPts val="0"/>
              </a:spcBef>
              <a:spcAft>
                <a:spcPts val="0"/>
              </a:spcAft>
              <a:buNone/>
            </a:pPr>
            <a:r>
              <a:rPr lang="en-US" sz="1200">
                <a:solidFill>
                  <a:schemeClr val="dk1"/>
                </a:solidFill>
                <a:latin typeface="Noto Sans"/>
                <a:ea typeface="Noto Sans"/>
                <a:cs typeface="Noto Sans"/>
                <a:sym typeface="Noto Sans"/>
              </a:rPr>
              <a:t>um pacote importa a funcionalidade de outro pacote</a:t>
            </a:r>
            <a:endParaRPr sz="1200">
              <a:solidFill>
                <a:schemeClr val="dk1"/>
              </a:solidFill>
              <a:latin typeface="Noto Sans"/>
              <a:ea typeface="Noto Sans"/>
              <a:cs typeface="Noto Sans"/>
              <a:sym typeface="Noto Sans"/>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42"/>
          <p:cNvSpPr txBox="1"/>
          <p:nvPr>
            <p:ph type="title"/>
          </p:nvPr>
        </p:nvSpPr>
        <p:spPr>
          <a:xfrm>
            <a:off x="1785256" y="365127"/>
            <a:ext cx="6730200" cy="6735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6EDEBF"/>
              </a:buClr>
              <a:buSzPts val="2400"/>
              <a:buFont typeface="Noto Sans"/>
              <a:buNone/>
            </a:pPr>
            <a:r>
              <a:t/>
            </a:r>
            <a:endParaRPr/>
          </a:p>
        </p:txBody>
      </p:sp>
      <p:sp>
        <p:nvSpPr>
          <p:cNvPr id="346" name="Google Shape;346;p42"/>
          <p:cNvSpPr txBox="1"/>
          <p:nvPr>
            <p:ph idx="11" type="ftr"/>
          </p:nvPr>
        </p:nvSpPr>
        <p:spPr>
          <a:xfrm>
            <a:off x="1785256" y="6356351"/>
            <a:ext cx="43299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I Oliveira</a:t>
            </a:r>
            <a:endParaRPr/>
          </a:p>
        </p:txBody>
      </p:sp>
      <p:pic>
        <p:nvPicPr>
          <p:cNvPr id="347" name="Google Shape;347;p42"/>
          <p:cNvPicPr preferRelativeResize="0"/>
          <p:nvPr/>
        </p:nvPicPr>
        <p:blipFill rotWithShape="1">
          <a:blip r:embed="rId3">
            <a:alphaModFix/>
          </a:blip>
          <a:srcRect b="0" l="0" r="0" t="0"/>
          <a:stretch/>
        </p:blipFill>
        <p:spPr>
          <a:xfrm>
            <a:off x="179512" y="116631"/>
            <a:ext cx="7920881" cy="6795953"/>
          </a:xfrm>
          <a:prstGeom prst="rect">
            <a:avLst/>
          </a:prstGeom>
          <a:noFill/>
          <a:ln>
            <a:noFill/>
          </a:ln>
        </p:spPr>
      </p:pic>
      <p:sp>
        <p:nvSpPr>
          <p:cNvPr id="348" name="Google Shape;348;p42"/>
          <p:cNvSpPr txBox="1"/>
          <p:nvPr/>
        </p:nvSpPr>
        <p:spPr>
          <a:xfrm>
            <a:off x="4644008" y="219544"/>
            <a:ext cx="3168300" cy="1217400"/>
          </a:xfrm>
          <a:prstGeom prst="rect">
            <a:avLst/>
          </a:prstGeom>
          <a:noFill/>
          <a:ln>
            <a:noFill/>
          </a:ln>
        </p:spPr>
        <p:txBody>
          <a:bodyPr anchorCtr="0" anchor="t" bIns="53975" lIns="107950" spcFirstLastPara="1" rIns="107950" wrap="square" tIns="53975">
            <a:spAutoFit/>
          </a:bodyPr>
          <a:lstStyle/>
          <a:p>
            <a:pPr indent="0" lvl="0" marL="0" marR="0" rtl="0" algn="l">
              <a:spcBef>
                <a:spcPts val="0"/>
              </a:spcBef>
              <a:spcAft>
                <a:spcPts val="0"/>
              </a:spcAft>
              <a:buClr>
                <a:srgbClr val="0070C0"/>
              </a:buClr>
              <a:buSzPts val="1800"/>
              <a:buFont typeface="Noto Sans"/>
              <a:buNone/>
            </a:pPr>
            <a:r>
              <a:rPr lang="en-US" sz="1800" u="none">
                <a:solidFill>
                  <a:srgbClr val="0070C0"/>
                </a:solidFill>
                <a:latin typeface="Noto Sans"/>
                <a:ea typeface="Noto Sans"/>
                <a:cs typeface="Noto Sans"/>
                <a:sym typeface="Noto Sans"/>
              </a:rPr>
              <a:t>Exemplo de uma arquitetura lógica, identificando blocos e dependências (de uso).</a:t>
            </a:r>
            <a:endParaRPr/>
          </a:p>
        </p:txBody>
      </p:sp>
      <p:sp>
        <p:nvSpPr>
          <p:cNvPr id="349" name="Google Shape;349;p42"/>
          <p:cNvSpPr txBox="1"/>
          <p:nvPr>
            <p:ph idx="12" type="sldNum"/>
          </p:nvPr>
        </p:nvSpPr>
        <p:spPr>
          <a:xfrm>
            <a:off x="6457950" y="6356351"/>
            <a:ext cx="20574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p43"/>
          <p:cNvSpPr txBox="1"/>
          <p:nvPr>
            <p:ph type="title"/>
          </p:nvPr>
        </p:nvSpPr>
        <p:spPr>
          <a:xfrm>
            <a:off x="1785256" y="365126"/>
            <a:ext cx="6730200" cy="76020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rgbClr val="6EDEBF"/>
              </a:buClr>
              <a:buSzPct val="100000"/>
              <a:buFont typeface="Noto Sans"/>
              <a:buNone/>
            </a:pPr>
            <a:r>
              <a:rPr lang="en-US"/>
              <a:t>A arquitetura do sistema aborda diferentes perspetivas de análise</a:t>
            </a:r>
            <a:endParaRPr/>
          </a:p>
        </p:txBody>
      </p:sp>
      <p:sp>
        <p:nvSpPr>
          <p:cNvPr id="355" name="Google Shape;355;p43"/>
          <p:cNvSpPr txBox="1"/>
          <p:nvPr>
            <p:ph idx="1" type="body"/>
          </p:nvPr>
        </p:nvSpPr>
        <p:spPr>
          <a:xfrm>
            <a:off x="1785254" y="1371601"/>
            <a:ext cx="6730200" cy="48054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rgbClr val="F2F2F2"/>
              </a:buClr>
              <a:buSzPts val="2000"/>
              <a:buNone/>
            </a:pPr>
            <a:r>
              <a:rPr lang="en-US"/>
              <a:t>❶ Arquitetura lógica do software</a:t>
            </a:r>
            <a:endParaRPr/>
          </a:p>
          <a:p>
            <a:pPr indent="0" lvl="1" marL="0" rtl="0" algn="l">
              <a:lnSpc>
                <a:spcPct val="100000"/>
              </a:lnSpc>
              <a:spcBef>
                <a:spcPts val="600"/>
              </a:spcBef>
              <a:spcAft>
                <a:spcPts val="0"/>
              </a:spcAft>
              <a:buClr>
                <a:srgbClr val="D8D8D8"/>
              </a:buClr>
              <a:buSzPts val="1800"/>
              <a:buNone/>
            </a:pPr>
            <a:r>
              <a:rPr lang="en-US"/>
              <a:t>Organização geral dos blocos de software</a:t>
            </a:r>
            <a:endParaRPr/>
          </a:p>
          <a:p>
            <a:pPr indent="0" lvl="1" marL="0" rtl="0" algn="l">
              <a:lnSpc>
                <a:spcPct val="100000"/>
              </a:lnSpc>
              <a:spcBef>
                <a:spcPts val="600"/>
              </a:spcBef>
              <a:spcAft>
                <a:spcPts val="0"/>
              </a:spcAft>
              <a:buClr>
                <a:srgbClr val="D8D8D8"/>
              </a:buClr>
              <a:buSzPts val="1800"/>
              <a:buNone/>
            </a:pPr>
            <a:r>
              <a:rPr lang="en-US"/>
              <a:t>Independente da tecnologia de implementação</a:t>
            </a:r>
            <a:endParaRPr/>
          </a:p>
          <a:p>
            <a:pPr indent="0" lvl="0" marL="0" rtl="0" algn="l">
              <a:lnSpc>
                <a:spcPct val="100000"/>
              </a:lnSpc>
              <a:spcBef>
                <a:spcPts val="2400"/>
              </a:spcBef>
              <a:spcAft>
                <a:spcPts val="0"/>
              </a:spcAft>
              <a:buClr>
                <a:srgbClr val="F2F2F2"/>
              </a:buClr>
              <a:buSzPts val="2000"/>
              <a:buNone/>
            </a:pPr>
            <a:r>
              <a:rPr lang="en-US">
                <a:highlight>
                  <a:srgbClr val="008080"/>
                </a:highlight>
              </a:rPr>
              <a:t>❷Arquitetura de componentes do software</a:t>
            </a:r>
            <a:endParaRPr/>
          </a:p>
          <a:p>
            <a:pPr indent="0" lvl="1" marL="0" rtl="0" algn="l">
              <a:lnSpc>
                <a:spcPct val="100000"/>
              </a:lnSpc>
              <a:spcBef>
                <a:spcPts val="600"/>
              </a:spcBef>
              <a:spcAft>
                <a:spcPts val="0"/>
              </a:spcAft>
              <a:buClr>
                <a:srgbClr val="D8D8D8"/>
              </a:buClr>
              <a:buSzPts val="1800"/>
              <a:buNone/>
            </a:pPr>
            <a:r>
              <a:rPr lang="en-US"/>
              <a:t>Peças construídas com uma tecnologia concreta</a:t>
            </a:r>
            <a:endParaRPr/>
          </a:p>
          <a:p>
            <a:pPr indent="0" lvl="1" marL="0" rtl="0" algn="l">
              <a:lnSpc>
                <a:spcPct val="100000"/>
              </a:lnSpc>
              <a:spcBef>
                <a:spcPts val="600"/>
              </a:spcBef>
              <a:spcAft>
                <a:spcPts val="0"/>
              </a:spcAft>
              <a:buClr>
                <a:srgbClr val="D8D8D8"/>
              </a:buClr>
              <a:buSzPts val="1800"/>
              <a:buNone/>
            </a:pPr>
            <a:r>
              <a:rPr lang="en-US"/>
              <a:t>Construção “modular” </a:t>
            </a:r>
            <a:endParaRPr/>
          </a:p>
          <a:p>
            <a:pPr indent="-228600" lvl="2" marL="431999" rtl="0" algn="l">
              <a:lnSpc>
                <a:spcPct val="100000"/>
              </a:lnSpc>
              <a:spcBef>
                <a:spcPts val="600"/>
              </a:spcBef>
              <a:spcAft>
                <a:spcPts val="0"/>
              </a:spcAft>
              <a:buClr>
                <a:schemeClr val="lt1"/>
              </a:buClr>
              <a:buSzPts val="1600"/>
              <a:buChar char="•"/>
            </a:pPr>
            <a:r>
              <a:rPr lang="en-US"/>
              <a:t>E.g.: existem pré-feitos?</a:t>
            </a:r>
            <a:endParaRPr/>
          </a:p>
          <a:p>
            <a:pPr indent="0" lvl="0" marL="0" rtl="0" algn="l">
              <a:lnSpc>
                <a:spcPct val="100000"/>
              </a:lnSpc>
              <a:spcBef>
                <a:spcPts val="2100"/>
              </a:spcBef>
              <a:spcAft>
                <a:spcPts val="0"/>
              </a:spcAft>
              <a:buClr>
                <a:srgbClr val="F2F2F2"/>
              </a:buClr>
              <a:buSzPts val="2000"/>
              <a:buNone/>
            </a:pPr>
            <a:r>
              <a:rPr lang="en-US"/>
              <a:t>❸ Arquitetura de instalação</a:t>
            </a:r>
            <a:endParaRPr/>
          </a:p>
          <a:p>
            <a:pPr indent="0" lvl="1" marL="0" rtl="0" algn="l">
              <a:lnSpc>
                <a:spcPct val="100000"/>
              </a:lnSpc>
              <a:spcBef>
                <a:spcPts val="600"/>
              </a:spcBef>
              <a:spcAft>
                <a:spcPts val="0"/>
              </a:spcAft>
              <a:buClr>
                <a:srgbClr val="D8D8D8"/>
              </a:buClr>
              <a:buSzPts val="1800"/>
              <a:buNone/>
            </a:pPr>
            <a:r>
              <a:rPr lang="en-US"/>
              <a:t>Visão dos equipamentos e configuração de produção (conectividade, distribuição,…)</a:t>
            </a:r>
            <a:endParaRPr/>
          </a:p>
        </p:txBody>
      </p:sp>
      <p:sp>
        <p:nvSpPr>
          <p:cNvPr id="356" name="Google Shape;356;p43"/>
          <p:cNvSpPr txBox="1"/>
          <p:nvPr>
            <p:ph idx="11" type="ftr"/>
          </p:nvPr>
        </p:nvSpPr>
        <p:spPr>
          <a:xfrm>
            <a:off x="1785256" y="6356351"/>
            <a:ext cx="43299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I Oliveira</a:t>
            </a:r>
            <a:endParaRPr/>
          </a:p>
        </p:txBody>
      </p:sp>
      <p:sp>
        <p:nvSpPr>
          <p:cNvPr id="357" name="Google Shape;357;p43"/>
          <p:cNvSpPr txBox="1"/>
          <p:nvPr>
            <p:ph idx="12" type="sldNum"/>
          </p:nvPr>
        </p:nvSpPr>
        <p:spPr>
          <a:xfrm>
            <a:off x="6457950" y="6356351"/>
            <a:ext cx="20574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p44"/>
          <p:cNvSpPr txBox="1"/>
          <p:nvPr>
            <p:ph type="title"/>
          </p:nvPr>
        </p:nvSpPr>
        <p:spPr>
          <a:xfrm>
            <a:off x="566058" y="365127"/>
            <a:ext cx="7949400" cy="6735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6EDEBF"/>
              </a:buClr>
              <a:buSzPts val="2400"/>
              <a:buFont typeface="Noto Sans"/>
              <a:buNone/>
            </a:pPr>
            <a:r>
              <a:rPr lang="en-US"/>
              <a:t>Componente</a:t>
            </a:r>
            <a:endParaRPr/>
          </a:p>
        </p:txBody>
      </p:sp>
      <p:sp>
        <p:nvSpPr>
          <p:cNvPr id="363" name="Google Shape;363;p44"/>
          <p:cNvSpPr txBox="1"/>
          <p:nvPr>
            <p:ph idx="1" type="body"/>
          </p:nvPr>
        </p:nvSpPr>
        <p:spPr>
          <a:xfrm>
            <a:off x="628650" y="1390650"/>
            <a:ext cx="3886200" cy="47862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rgbClr val="F2F2F2"/>
              </a:buClr>
              <a:buSzPts val="1600"/>
              <a:buNone/>
            </a:pPr>
            <a:r>
              <a:rPr lang="en-US" sz="1600"/>
              <a:t>É normal dividir sistemas complexos em subsistemas mais geríveis</a:t>
            </a:r>
            <a:endParaRPr sz="1600"/>
          </a:p>
          <a:p>
            <a:pPr indent="0" lvl="0" marL="0" rtl="0" algn="l">
              <a:lnSpc>
                <a:spcPct val="100000"/>
              </a:lnSpc>
              <a:spcBef>
                <a:spcPts val="2400"/>
              </a:spcBef>
              <a:spcAft>
                <a:spcPts val="0"/>
              </a:spcAft>
              <a:buClr>
                <a:srgbClr val="F2F2F2"/>
              </a:buClr>
              <a:buSzPts val="1600"/>
              <a:buNone/>
            </a:pPr>
            <a:r>
              <a:rPr lang="en-US" sz="1600"/>
              <a:t>O componente é uma peça substituível, reusável de um sistema maior, cujos detalhes de implementação são abstraídos</a:t>
            </a:r>
            <a:endParaRPr/>
          </a:p>
          <a:p>
            <a:pPr indent="0" lvl="0" marL="0" rtl="0" algn="l">
              <a:lnSpc>
                <a:spcPct val="100000"/>
              </a:lnSpc>
              <a:spcBef>
                <a:spcPts val="2400"/>
              </a:spcBef>
              <a:spcAft>
                <a:spcPts val="0"/>
              </a:spcAft>
              <a:buClr>
                <a:srgbClr val="F2F2F2"/>
              </a:buClr>
              <a:buSzPts val="1600"/>
              <a:buNone/>
            </a:pPr>
            <a:r>
              <a:rPr lang="en-US" sz="1600"/>
              <a:t>A funcionalidade de um componente é descrita por um conjunto de interfaces fornecidos</a:t>
            </a:r>
            <a:endParaRPr/>
          </a:p>
          <a:p>
            <a:pPr indent="0" lvl="0" marL="0" rtl="0" algn="l">
              <a:lnSpc>
                <a:spcPct val="100000"/>
              </a:lnSpc>
              <a:spcBef>
                <a:spcPts val="2400"/>
              </a:spcBef>
              <a:spcAft>
                <a:spcPts val="0"/>
              </a:spcAft>
              <a:buClr>
                <a:srgbClr val="F2F2F2"/>
              </a:buClr>
              <a:buSzPts val="1600"/>
              <a:buNone/>
            </a:pPr>
            <a:r>
              <a:rPr lang="en-US" sz="1600"/>
              <a:t>Para além de implementar, o componente pode requerer funcionalidades de outros</a:t>
            </a:r>
            <a:endParaRPr/>
          </a:p>
        </p:txBody>
      </p:sp>
      <p:sp>
        <p:nvSpPr>
          <p:cNvPr id="364" name="Google Shape;364;p44"/>
          <p:cNvSpPr txBox="1"/>
          <p:nvPr>
            <p:ph idx="2" type="body"/>
          </p:nvPr>
        </p:nvSpPr>
        <p:spPr>
          <a:xfrm>
            <a:off x="4629150" y="1390650"/>
            <a:ext cx="3886200" cy="47862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rgbClr val="F2F2F2"/>
              </a:buClr>
              <a:buSzPts val="2000"/>
              <a:buNone/>
            </a:pPr>
            <a:r>
              <a:t/>
            </a:r>
            <a:endParaRPr/>
          </a:p>
        </p:txBody>
      </p:sp>
      <p:sp>
        <p:nvSpPr>
          <p:cNvPr id="365" name="Google Shape;365;p44"/>
          <p:cNvSpPr txBox="1"/>
          <p:nvPr>
            <p:ph idx="11" type="ftr"/>
          </p:nvPr>
        </p:nvSpPr>
        <p:spPr>
          <a:xfrm>
            <a:off x="628650" y="6356351"/>
            <a:ext cx="54864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I Oliveira</a:t>
            </a:r>
            <a:endParaRPr/>
          </a:p>
        </p:txBody>
      </p:sp>
      <p:pic>
        <p:nvPicPr>
          <p:cNvPr id="366" name="Google Shape;366;p44"/>
          <p:cNvPicPr preferRelativeResize="0"/>
          <p:nvPr/>
        </p:nvPicPr>
        <p:blipFill rotWithShape="1">
          <a:blip r:embed="rId3">
            <a:alphaModFix/>
          </a:blip>
          <a:srcRect b="0" l="0" r="0" t="0"/>
          <a:stretch/>
        </p:blipFill>
        <p:spPr>
          <a:xfrm>
            <a:off x="4932040" y="1052736"/>
            <a:ext cx="3800475" cy="1362075"/>
          </a:xfrm>
          <a:prstGeom prst="rect">
            <a:avLst/>
          </a:prstGeom>
          <a:noFill/>
          <a:ln>
            <a:noFill/>
          </a:ln>
        </p:spPr>
      </p:pic>
      <p:pic>
        <p:nvPicPr>
          <p:cNvPr id="367" name="Google Shape;367;p44"/>
          <p:cNvPicPr preferRelativeResize="0"/>
          <p:nvPr/>
        </p:nvPicPr>
        <p:blipFill rotWithShape="1">
          <a:blip r:embed="rId4">
            <a:alphaModFix/>
          </a:blip>
          <a:srcRect b="0" l="0" r="0" t="0"/>
          <a:stretch/>
        </p:blipFill>
        <p:spPr>
          <a:xfrm>
            <a:off x="4295594" y="3933057"/>
            <a:ext cx="4840393" cy="2520280"/>
          </a:xfrm>
          <a:prstGeom prst="rect">
            <a:avLst/>
          </a:prstGeom>
          <a:noFill/>
          <a:ln>
            <a:noFill/>
          </a:ln>
        </p:spPr>
      </p:pic>
      <p:sp>
        <p:nvSpPr>
          <p:cNvPr id="368" name="Google Shape;368;p44"/>
          <p:cNvSpPr txBox="1"/>
          <p:nvPr>
            <p:ph idx="12" type="sldNum"/>
          </p:nvPr>
        </p:nvSpPr>
        <p:spPr>
          <a:xfrm>
            <a:off x="6457950" y="6356351"/>
            <a:ext cx="20574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18"/>
          <p:cNvSpPr txBox="1"/>
          <p:nvPr>
            <p:ph type="title"/>
          </p:nvPr>
        </p:nvSpPr>
        <p:spPr>
          <a:xfrm>
            <a:off x="1785256" y="365126"/>
            <a:ext cx="6730200" cy="7602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t/>
            </a:r>
            <a:endParaRPr/>
          </a:p>
        </p:txBody>
      </p:sp>
      <p:sp>
        <p:nvSpPr>
          <p:cNvPr id="123" name="Google Shape;123;p18"/>
          <p:cNvSpPr txBox="1"/>
          <p:nvPr>
            <p:ph idx="1" type="body"/>
          </p:nvPr>
        </p:nvSpPr>
        <p:spPr>
          <a:xfrm>
            <a:off x="1785254" y="1371601"/>
            <a:ext cx="6730200" cy="4805400"/>
          </a:xfrm>
          <a:prstGeom prst="rect">
            <a:avLst/>
          </a:prstGeom>
        </p:spPr>
        <p:txBody>
          <a:bodyPr anchorCtr="0" anchor="t" bIns="45700" lIns="91425" spcFirstLastPara="1" rIns="91425" wrap="square" tIns="45700">
            <a:normAutofit/>
          </a:bodyPr>
          <a:lstStyle/>
          <a:p>
            <a:pPr indent="0" lvl="0" marL="0" rtl="0" algn="l">
              <a:spcBef>
                <a:spcPts val="1800"/>
              </a:spcBef>
              <a:spcAft>
                <a:spcPts val="600"/>
              </a:spcAft>
              <a:buNone/>
            </a:pPr>
            <a:r>
              <a:t/>
            </a:r>
            <a:endParaRPr/>
          </a:p>
        </p:txBody>
      </p:sp>
      <p:sp>
        <p:nvSpPr>
          <p:cNvPr id="124" name="Google Shape;124;p18"/>
          <p:cNvSpPr txBox="1"/>
          <p:nvPr>
            <p:ph idx="12" type="sldNum"/>
          </p:nvPr>
        </p:nvSpPr>
        <p:spPr>
          <a:xfrm>
            <a:off x="6457950" y="6356351"/>
            <a:ext cx="20574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125" name="Google Shape;125;p18"/>
          <p:cNvPicPr preferRelativeResize="0"/>
          <p:nvPr/>
        </p:nvPicPr>
        <p:blipFill>
          <a:blip r:embed="rId3">
            <a:alphaModFix/>
          </a:blip>
          <a:stretch>
            <a:fillRect/>
          </a:stretch>
        </p:blipFill>
        <p:spPr>
          <a:xfrm>
            <a:off x="0" y="1275509"/>
            <a:ext cx="9144000" cy="4575931"/>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pic>
        <p:nvPicPr>
          <p:cNvPr descr="https://slam1na.files.wordpress.com/2013/11/alllegopieces.jpg" id="373" name="Google Shape;373;p45"/>
          <p:cNvPicPr preferRelativeResize="0"/>
          <p:nvPr/>
        </p:nvPicPr>
        <p:blipFill rotWithShape="1">
          <a:blip r:embed="rId3">
            <a:alphaModFix/>
          </a:blip>
          <a:srcRect b="0" l="0" r="0" t="0"/>
          <a:stretch/>
        </p:blipFill>
        <p:spPr>
          <a:xfrm>
            <a:off x="1815353" y="0"/>
            <a:ext cx="7293959" cy="4171968"/>
          </a:xfrm>
          <a:prstGeom prst="rect">
            <a:avLst/>
          </a:prstGeom>
          <a:noFill/>
          <a:ln>
            <a:noFill/>
          </a:ln>
        </p:spPr>
      </p:pic>
      <p:sp>
        <p:nvSpPr>
          <p:cNvPr id="374" name="Google Shape;374;p45"/>
          <p:cNvSpPr txBox="1"/>
          <p:nvPr>
            <p:ph type="title"/>
          </p:nvPr>
        </p:nvSpPr>
        <p:spPr>
          <a:xfrm>
            <a:off x="1785256" y="365127"/>
            <a:ext cx="6730200" cy="6735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6EDEBF"/>
              </a:buClr>
              <a:buSzPts val="2400"/>
              <a:buFont typeface="Noto Sans"/>
              <a:buNone/>
            </a:pPr>
            <a:r>
              <a:t/>
            </a:r>
            <a:endParaRPr/>
          </a:p>
        </p:txBody>
      </p:sp>
      <p:sp>
        <p:nvSpPr>
          <p:cNvPr id="375" name="Google Shape;375;p45"/>
          <p:cNvSpPr txBox="1"/>
          <p:nvPr>
            <p:ph idx="11" type="ftr"/>
          </p:nvPr>
        </p:nvSpPr>
        <p:spPr>
          <a:xfrm>
            <a:off x="1785256" y="6356351"/>
            <a:ext cx="43299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I Oliveira</a:t>
            </a:r>
            <a:endParaRPr/>
          </a:p>
        </p:txBody>
      </p:sp>
      <p:pic>
        <p:nvPicPr>
          <p:cNvPr id="376" name="Google Shape;376;p45"/>
          <p:cNvPicPr preferRelativeResize="0"/>
          <p:nvPr/>
        </p:nvPicPr>
        <p:blipFill rotWithShape="1">
          <a:blip r:embed="rId4">
            <a:alphaModFix/>
          </a:blip>
          <a:srcRect b="0" l="0" r="0" t="0"/>
          <a:stretch/>
        </p:blipFill>
        <p:spPr>
          <a:xfrm>
            <a:off x="0" y="4284777"/>
            <a:ext cx="9109313" cy="1453793"/>
          </a:xfrm>
          <a:prstGeom prst="rect">
            <a:avLst/>
          </a:prstGeom>
          <a:noFill/>
          <a:ln>
            <a:noFill/>
          </a:ln>
        </p:spPr>
      </p:pic>
      <p:sp>
        <p:nvSpPr>
          <p:cNvPr id="377" name="Google Shape;377;p45"/>
          <p:cNvSpPr/>
          <p:nvPr/>
        </p:nvSpPr>
        <p:spPr>
          <a:xfrm>
            <a:off x="3943350" y="5800249"/>
            <a:ext cx="4572000" cy="738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400">
                <a:solidFill>
                  <a:schemeClr val="lt1"/>
                </a:solidFill>
                <a:latin typeface="Noto Sans"/>
                <a:ea typeface="Noto Sans"/>
                <a:cs typeface="Noto Sans"/>
                <a:sym typeface="Noto Sans"/>
              </a:rPr>
              <a:t>Dennis, Alan, Barbara Wixom, David Tegarden. </a:t>
            </a:r>
            <a:r>
              <a:rPr i="1" lang="en-US" sz="1400">
                <a:solidFill>
                  <a:schemeClr val="lt1"/>
                </a:solidFill>
                <a:latin typeface="Noto Sans"/>
                <a:ea typeface="Noto Sans"/>
                <a:cs typeface="Noto Sans"/>
                <a:sym typeface="Noto Sans"/>
              </a:rPr>
              <a:t>Systems Analysis and Design: An Object Oriented Approach with UML, 5th Edition</a:t>
            </a:r>
            <a:r>
              <a:rPr lang="en-US" sz="1400">
                <a:solidFill>
                  <a:schemeClr val="lt1"/>
                </a:solidFill>
                <a:latin typeface="Noto Sans"/>
                <a:ea typeface="Noto Sans"/>
                <a:cs typeface="Noto Sans"/>
                <a:sym typeface="Noto Sans"/>
              </a:rPr>
              <a:t>. Wiley.</a:t>
            </a:r>
            <a:endParaRPr sz="1400">
              <a:solidFill>
                <a:schemeClr val="lt1"/>
              </a:solidFill>
              <a:latin typeface="Noto Sans"/>
              <a:ea typeface="Noto Sans"/>
              <a:cs typeface="Noto Sans"/>
              <a:sym typeface="Noto Sans"/>
            </a:endParaRPr>
          </a:p>
        </p:txBody>
      </p:sp>
      <p:sp>
        <p:nvSpPr>
          <p:cNvPr id="378" name="Google Shape;378;p45"/>
          <p:cNvSpPr txBox="1"/>
          <p:nvPr>
            <p:ph idx="12" type="sldNum"/>
          </p:nvPr>
        </p:nvSpPr>
        <p:spPr>
          <a:xfrm>
            <a:off x="6457950" y="6356351"/>
            <a:ext cx="20574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p46"/>
          <p:cNvSpPr txBox="1"/>
          <p:nvPr>
            <p:ph type="title"/>
          </p:nvPr>
        </p:nvSpPr>
        <p:spPr>
          <a:xfrm>
            <a:off x="566058" y="365127"/>
            <a:ext cx="7949400" cy="6735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6EDEBF"/>
              </a:buClr>
              <a:buSzPts val="2400"/>
              <a:buFont typeface="Noto Sans"/>
              <a:buNone/>
            </a:pPr>
            <a:r>
              <a:rPr lang="en-US"/>
              <a:t>Arquitetura de componentes do software</a:t>
            </a:r>
            <a:endParaRPr/>
          </a:p>
        </p:txBody>
      </p:sp>
      <p:sp>
        <p:nvSpPr>
          <p:cNvPr id="384" name="Google Shape;384;p46"/>
          <p:cNvSpPr txBox="1"/>
          <p:nvPr>
            <p:ph idx="1" type="body"/>
          </p:nvPr>
        </p:nvSpPr>
        <p:spPr>
          <a:xfrm>
            <a:off x="628650" y="1390650"/>
            <a:ext cx="3886200" cy="4786200"/>
          </a:xfrm>
          <a:prstGeom prst="rect">
            <a:avLst/>
          </a:prstGeom>
          <a:noFill/>
          <a:ln>
            <a:noFill/>
          </a:ln>
        </p:spPr>
        <p:txBody>
          <a:bodyPr anchorCtr="0" anchor="t" bIns="45700" lIns="91425" spcFirstLastPara="1" rIns="91425" wrap="square" tIns="45700">
            <a:normAutofit fontScale="77500" lnSpcReduction="10000"/>
          </a:bodyPr>
          <a:lstStyle/>
          <a:p>
            <a:pPr indent="0" lvl="0" marL="0" rtl="0" algn="l">
              <a:lnSpc>
                <a:spcPct val="100000"/>
              </a:lnSpc>
              <a:spcBef>
                <a:spcPts val="0"/>
              </a:spcBef>
              <a:spcAft>
                <a:spcPts val="0"/>
              </a:spcAft>
              <a:buClr>
                <a:srgbClr val="F2F2F2"/>
              </a:buClr>
              <a:buSzPct val="100000"/>
              <a:buNone/>
            </a:pPr>
            <a:r>
              <a:rPr lang="en-US"/>
              <a:t>Ao contrário do </a:t>
            </a:r>
            <a:r>
              <a:rPr i="1" lang="en-US"/>
              <a:t>package</a:t>
            </a:r>
            <a:r>
              <a:rPr lang="en-US"/>
              <a:t>, o componente é </a:t>
            </a:r>
            <a:r>
              <a:rPr b="1" lang="en-US">
                <a:solidFill>
                  <a:srgbClr val="51B400"/>
                </a:solidFill>
              </a:rPr>
              <a:t>uma peça tangível</a:t>
            </a:r>
            <a:r>
              <a:rPr lang="en-US"/>
              <a:t> da solução (e.g.: ficheiro, arquivo)</a:t>
            </a:r>
            <a:endParaRPr/>
          </a:p>
          <a:p>
            <a:pPr indent="0" lvl="0" marL="0" rtl="0" algn="l">
              <a:lnSpc>
                <a:spcPct val="100000"/>
              </a:lnSpc>
              <a:spcBef>
                <a:spcPts val="2400"/>
              </a:spcBef>
              <a:spcAft>
                <a:spcPts val="0"/>
              </a:spcAft>
              <a:buClr>
                <a:srgbClr val="F2F2F2"/>
              </a:buClr>
              <a:buSzPct val="100000"/>
              <a:buNone/>
            </a:pPr>
            <a:r>
              <a:rPr lang="en-US"/>
              <a:t>Os componentes são implementados com tecnologia concreta</a:t>
            </a:r>
            <a:endParaRPr/>
          </a:p>
          <a:p>
            <a:pPr indent="0" lvl="0" marL="0" rtl="0" algn="l">
              <a:lnSpc>
                <a:spcPct val="100000"/>
              </a:lnSpc>
              <a:spcBef>
                <a:spcPts val="2400"/>
              </a:spcBef>
              <a:spcAft>
                <a:spcPts val="0"/>
              </a:spcAft>
              <a:buClr>
                <a:srgbClr val="51B400"/>
              </a:buClr>
              <a:buSzPct val="100000"/>
              <a:buNone/>
            </a:pPr>
            <a:r>
              <a:rPr lang="en-US">
                <a:solidFill>
                  <a:srgbClr val="51B400"/>
                </a:solidFill>
              </a:rPr>
              <a:t>Propriedades</a:t>
            </a:r>
            <a:r>
              <a:rPr lang="en-US"/>
              <a:t> desejáveis:</a:t>
            </a:r>
            <a:endParaRPr/>
          </a:p>
          <a:p>
            <a:pPr indent="0" lvl="1" marL="0" rtl="0" algn="l">
              <a:lnSpc>
                <a:spcPct val="100000"/>
              </a:lnSpc>
              <a:spcBef>
                <a:spcPts val="600"/>
              </a:spcBef>
              <a:spcAft>
                <a:spcPts val="0"/>
              </a:spcAft>
              <a:buClr>
                <a:srgbClr val="D8D8D8"/>
              </a:buClr>
              <a:buSzPct val="100000"/>
              <a:buNone/>
            </a:pPr>
            <a:r>
              <a:rPr lang="en-US"/>
              <a:t>Encapsulamento (da estrutura interna)</a:t>
            </a:r>
            <a:endParaRPr/>
          </a:p>
          <a:p>
            <a:pPr indent="0" lvl="1" marL="0" rtl="0" algn="l">
              <a:lnSpc>
                <a:spcPct val="100000"/>
              </a:lnSpc>
              <a:spcBef>
                <a:spcPts val="600"/>
              </a:spcBef>
              <a:spcAft>
                <a:spcPts val="0"/>
              </a:spcAft>
              <a:buClr>
                <a:srgbClr val="D8D8D8"/>
              </a:buClr>
              <a:buSzPct val="100000"/>
              <a:buNone/>
            </a:pPr>
            <a:r>
              <a:rPr lang="en-US"/>
              <a:t>Reutilizável (em vários projetos)</a:t>
            </a:r>
            <a:endParaRPr/>
          </a:p>
          <a:p>
            <a:pPr indent="0" lvl="1" marL="0" rtl="0" algn="l">
              <a:lnSpc>
                <a:spcPct val="100000"/>
              </a:lnSpc>
              <a:spcBef>
                <a:spcPts val="600"/>
              </a:spcBef>
              <a:spcAft>
                <a:spcPts val="0"/>
              </a:spcAft>
              <a:buClr>
                <a:srgbClr val="D8D8D8"/>
              </a:buClr>
              <a:buSzPct val="100000"/>
              <a:buNone/>
            </a:pPr>
            <a:r>
              <a:rPr lang="en-US"/>
              <a:t>Substituível</a:t>
            </a:r>
            <a:endParaRPr/>
          </a:p>
          <a:p>
            <a:pPr indent="0" lvl="0" marL="0" rtl="0" algn="l">
              <a:lnSpc>
                <a:spcPct val="100000"/>
              </a:lnSpc>
              <a:spcBef>
                <a:spcPts val="2400"/>
              </a:spcBef>
              <a:spcAft>
                <a:spcPts val="0"/>
              </a:spcAft>
              <a:buClr>
                <a:srgbClr val="F2F2F2"/>
              </a:buClr>
              <a:buSzPct val="100000"/>
              <a:buNone/>
            </a:pPr>
            <a:r>
              <a:rPr lang="en-US"/>
              <a:t>Candidatos naturais:</a:t>
            </a:r>
            <a:endParaRPr/>
          </a:p>
          <a:p>
            <a:pPr indent="0" lvl="1" marL="0" rtl="0" algn="l">
              <a:lnSpc>
                <a:spcPct val="100000"/>
              </a:lnSpc>
              <a:spcBef>
                <a:spcPts val="600"/>
              </a:spcBef>
              <a:spcAft>
                <a:spcPts val="0"/>
              </a:spcAft>
              <a:buClr>
                <a:srgbClr val="D8D8D8"/>
              </a:buClr>
              <a:buSzPct val="100000"/>
              <a:buNone/>
            </a:pPr>
            <a:r>
              <a:rPr lang="en-US"/>
              <a:t>Aspetos recorrentes em vários projetos</a:t>
            </a:r>
            <a:endParaRPr/>
          </a:p>
          <a:p>
            <a:pPr indent="0" lvl="1" marL="0" rtl="0" algn="l">
              <a:lnSpc>
                <a:spcPct val="100000"/>
              </a:lnSpc>
              <a:spcBef>
                <a:spcPts val="600"/>
              </a:spcBef>
              <a:spcAft>
                <a:spcPts val="0"/>
              </a:spcAft>
              <a:buClr>
                <a:srgbClr val="D8D8D8"/>
              </a:buClr>
              <a:buSzPct val="100000"/>
              <a:buNone/>
            </a:pPr>
            <a:r>
              <a:rPr lang="en-US"/>
              <a:t>Módulos que se podem obter pré-feitos ou disponibilizar</a:t>
            </a:r>
            <a:endParaRPr/>
          </a:p>
          <a:p>
            <a:pPr indent="0" lvl="1" marL="0" rtl="0" algn="l">
              <a:lnSpc>
                <a:spcPct val="100000"/>
              </a:lnSpc>
              <a:spcBef>
                <a:spcPts val="600"/>
              </a:spcBef>
              <a:spcAft>
                <a:spcPts val="0"/>
              </a:spcAft>
              <a:buClr>
                <a:srgbClr val="D8D8D8"/>
              </a:buClr>
              <a:buSzPct val="100000"/>
              <a:buNone/>
            </a:pPr>
            <a:r>
              <a:rPr lang="en-US"/>
              <a:t>Módulos definidos para ir de encontro às regras dos ambientes de execução (e.g.: módulos para a</a:t>
            </a:r>
            <a:r>
              <a:rPr i="1" lang="en-US"/>
              <a:t>pplication servers</a:t>
            </a:r>
            <a:r>
              <a:rPr lang="en-US"/>
              <a:t>)</a:t>
            </a:r>
            <a:endParaRPr/>
          </a:p>
        </p:txBody>
      </p:sp>
      <p:sp>
        <p:nvSpPr>
          <p:cNvPr id="385" name="Google Shape;385;p46"/>
          <p:cNvSpPr txBox="1"/>
          <p:nvPr>
            <p:ph idx="2" type="body"/>
          </p:nvPr>
        </p:nvSpPr>
        <p:spPr>
          <a:xfrm>
            <a:off x="4629150" y="1390650"/>
            <a:ext cx="3886200" cy="47862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rgbClr val="F2F2F2"/>
              </a:buClr>
              <a:buSzPts val="2000"/>
              <a:buNone/>
            </a:pPr>
            <a:r>
              <a:t/>
            </a:r>
            <a:endParaRPr/>
          </a:p>
        </p:txBody>
      </p:sp>
      <p:sp>
        <p:nvSpPr>
          <p:cNvPr id="386" name="Google Shape;386;p46"/>
          <p:cNvSpPr txBox="1"/>
          <p:nvPr>
            <p:ph idx="11" type="ftr"/>
          </p:nvPr>
        </p:nvSpPr>
        <p:spPr>
          <a:xfrm>
            <a:off x="628650" y="6356351"/>
            <a:ext cx="54864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I Oliveira</a:t>
            </a:r>
            <a:endParaRPr/>
          </a:p>
        </p:txBody>
      </p:sp>
      <p:pic>
        <p:nvPicPr>
          <p:cNvPr id="387" name="Google Shape;387;p46">
            <a:hlinkClick r:id="rId3"/>
          </p:cNvPr>
          <p:cNvPicPr preferRelativeResize="0"/>
          <p:nvPr/>
        </p:nvPicPr>
        <p:blipFill rotWithShape="1">
          <a:blip r:embed="rId4">
            <a:alphaModFix/>
          </a:blip>
          <a:srcRect b="0" l="0" r="0" t="0"/>
          <a:stretch/>
        </p:blipFill>
        <p:spPr>
          <a:xfrm>
            <a:off x="4814483" y="2272606"/>
            <a:ext cx="3059550" cy="611910"/>
          </a:xfrm>
          <a:prstGeom prst="rect">
            <a:avLst/>
          </a:prstGeom>
          <a:noFill/>
          <a:ln>
            <a:noFill/>
          </a:ln>
        </p:spPr>
      </p:pic>
      <p:sp>
        <p:nvSpPr>
          <p:cNvPr id="388" name="Google Shape;388;p46">
            <a:hlinkClick r:id="rId5"/>
          </p:cNvPr>
          <p:cNvSpPr/>
          <p:nvPr/>
        </p:nvSpPr>
        <p:spPr>
          <a:xfrm>
            <a:off x="4814483" y="3028152"/>
            <a:ext cx="30990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lt1"/>
                </a:solidFill>
                <a:latin typeface="Noto Sans"/>
                <a:ea typeface="Noto Sans"/>
                <a:cs typeface="Noto Sans"/>
                <a:sym typeface="Noto Sans"/>
              </a:rPr>
              <a:t>https://mvnrepository.com</a:t>
            </a:r>
            <a:endParaRPr/>
          </a:p>
        </p:txBody>
      </p:sp>
      <p:sp>
        <p:nvSpPr>
          <p:cNvPr id="389" name="Google Shape;389;p46"/>
          <p:cNvSpPr/>
          <p:nvPr/>
        </p:nvSpPr>
        <p:spPr>
          <a:xfrm>
            <a:off x="5582482" y="3841995"/>
            <a:ext cx="3099000" cy="738300"/>
          </a:xfrm>
          <a:prstGeom prst="wedgeRectCallout">
            <a:avLst>
              <a:gd fmla="val -34051" name="adj1"/>
              <a:gd fmla="val -104920" name="adj2"/>
            </a:avLst>
          </a:prstGeom>
          <a:gradFill>
            <a:gsLst>
              <a:gs pos="0">
                <a:srgbClr val="9DD9C2"/>
              </a:gs>
              <a:gs pos="50000">
                <a:srgbClr val="90CFB7"/>
              </a:gs>
              <a:gs pos="100000">
                <a:srgbClr val="7BCCAF"/>
              </a:gs>
            </a:gsLst>
            <a:lin ang="5400012" scaled="0"/>
          </a:gradFill>
          <a:ln cap="flat" cmpd="sng" w="9525">
            <a:solidFill>
              <a:schemeClr val="accent1"/>
            </a:solidFill>
            <a:prstDash val="solid"/>
            <a:miter lim="800000"/>
            <a:headEnd len="sm" w="sm" type="none"/>
            <a:tailEnd len="sm" w="sm" type="none"/>
          </a:ln>
        </p:spPr>
        <p:txBody>
          <a:bodyPr anchorCtr="0" anchor="ctr" bIns="45700" lIns="72000" spcFirstLastPara="1" rIns="72000" wrap="square" tIns="45700">
            <a:noAutofit/>
          </a:bodyPr>
          <a:lstStyle/>
          <a:p>
            <a:pPr indent="0" lvl="0" marL="0" marR="0" rtl="0" algn="l">
              <a:spcBef>
                <a:spcPts val="0"/>
              </a:spcBef>
              <a:spcAft>
                <a:spcPts val="0"/>
              </a:spcAft>
              <a:buNone/>
            </a:pPr>
            <a:r>
              <a:rPr lang="en-US" sz="1600">
                <a:solidFill>
                  <a:schemeClr val="dk1"/>
                </a:solidFill>
                <a:latin typeface="Noto Sans"/>
                <a:ea typeface="Noto Sans"/>
                <a:cs typeface="Noto Sans"/>
                <a:sym typeface="Noto Sans"/>
              </a:rPr>
              <a:t>Uma “loja” de componentes, encapsulados, reutilizáveis e substituíveis.</a:t>
            </a:r>
            <a:endParaRPr/>
          </a:p>
        </p:txBody>
      </p:sp>
      <p:sp>
        <p:nvSpPr>
          <p:cNvPr id="390" name="Google Shape;390;p46"/>
          <p:cNvSpPr txBox="1"/>
          <p:nvPr>
            <p:ph idx="12" type="sldNum"/>
          </p:nvPr>
        </p:nvSpPr>
        <p:spPr>
          <a:xfrm>
            <a:off x="6457950" y="6356351"/>
            <a:ext cx="20574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p47"/>
          <p:cNvSpPr txBox="1"/>
          <p:nvPr>
            <p:ph type="title"/>
          </p:nvPr>
        </p:nvSpPr>
        <p:spPr>
          <a:xfrm>
            <a:off x="6086474" y="485774"/>
            <a:ext cx="2829000" cy="6858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6EDEBF"/>
              </a:buClr>
              <a:buSzPts val="1800"/>
              <a:buFont typeface="Noto Sans"/>
              <a:buNone/>
            </a:pPr>
            <a:r>
              <a:rPr lang="en-US"/>
              <a:t>Solução modular com componentes</a:t>
            </a:r>
            <a:endParaRPr/>
          </a:p>
        </p:txBody>
      </p:sp>
      <p:sp>
        <p:nvSpPr>
          <p:cNvPr id="396" name="Google Shape;396;p47"/>
          <p:cNvSpPr txBox="1"/>
          <p:nvPr>
            <p:ph idx="1" type="body"/>
          </p:nvPr>
        </p:nvSpPr>
        <p:spPr>
          <a:xfrm>
            <a:off x="6086474" y="1293812"/>
            <a:ext cx="2829000" cy="48912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rgbClr val="F2F2F2"/>
              </a:buClr>
              <a:buSzPts val="1800"/>
              <a:buNone/>
            </a:pPr>
            <a:r>
              <a:rPr lang="en-US" sz="1800"/>
              <a:t>Com os componentes, pretende-se arquiteturas com baixo “coupling”</a:t>
            </a:r>
            <a:endParaRPr/>
          </a:p>
          <a:p>
            <a:pPr indent="0" lvl="0" marL="0" rtl="0" algn="l">
              <a:lnSpc>
                <a:spcPct val="100000"/>
              </a:lnSpc>
              <a:spcBef>
                <a:spcPts val="2400"/>
              </a:spcBef>
              <a:spcAft>
                <a:spcPts val="0"/>
              </a:spcAft>
              <a:buClr>
                <a:srgbClr val="F2F2F2"/>
              </a:buClr>
              <a:buSzPts val="1800"/>
              <a:buNone/>
            </a:pPr>
            <a:r>
              <a:rPr lang="en-US" sz="1800"/>
              <a:t>A exposição da funcionalidade através de interfaces ajuda a separar o contrato da implementação</a:t>
            </a:r>
            <a:endParaRPr/>
          </a:p>
        </p:txBody>
      </p:sp>
      <p:sp>
        <p:nvSpPr>
          <p:cNvPr id="397" name="Google Shape;397;p47"/>
          <p:cNvSpPr txBox="1"/>
          <p:nvPr>
            <p:ph idx="11" type="ftr"/>
          </p:nvPr>
        </p:nvSpPr>
        <p:spPr>
          <a:xfrm>
            <a:off x="1785256" y="6356351"/>
            <a:ext cx="43299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I Oliveira</a:t>
            </a:r>
            <a:endParaRPr/>
          </a:p>
        </p:txBody>
      </p:sp>
      <p:pic>
        <p:nvPicPr>
          <p:cNvPr id="398" name="Google Shape;398;p47"/>
          <p:cNvPicPr preferRelativeResize="0"/>
          <p:nvPr/>
        </p:nvPicPr>
        <p:blipFill rotWithShape="1">
          <a:blip r:embed="rId3">
            <a:alphaModFix/>
          </a:blip>
          <a:srcRect b="0" l="0" r="0" t="0"/>
          <a:stretch/>
        </p:blipFill>
        <p:spPr>
          <a:xfrm>
            <a:off x="611559" y="4365104"/>
            <a:ext cx="8249214" cy="1512168"/>
          </a:xfrm>
          <a:prstGeom prst="rect">
            <a:avLst/>
          </a:prstGeom>
          <a:noFill/>
          <a:ln>
            <a:noFill/>
          </a:ln>
        </p:spPr>
      </p:pic>
      <p:sp>
        <p:nvSpPr>
          <p:cNvPr id="399" name="Google Shape;399;p47"/>
          <p:cNvSpPr/>
          <p:nvPr/>
        </p:nvSpPr>
        <p:spPr>
          <a:xfrm>
            <a:off x="6300192" y="6017547"/>
            <a:ext cx="1944300" cy="339300"/>
          </a:xfrm>
          <a:custGeom>
            <a:rect b="b" l="l" r="r" t="t"/>
            <a:pathLst>
              <a:path extrusionOk="0" h="120000" w="120000">
                <a:moveTo>
                  <a:pt x="0" y="0"/>
                </a:moveTo>
                <a:lnTo>
                  <a:pt x="120000" y="0"/>
                </a:lnTo>
                <a:lnTo>
                  <a:pt x="120000" y="120000"/>
                </a:lnTo>
                <a:lnTo>
                  <a:pt x="0" y="120000"/>
                </a:lnTo>
                <a:close/>
              </a:path>
              <a:path extrusionOk="0" fill="none" h="120000" w="120000">
                <a:moveTo>
                  <a:pt x="-4920" y="22500"/>
                </a:moveTo>
                <a:lnTo>
                  <a:pt x="-20000" y="22500"/>
                </a:lnTo>
                <a:lnTo>
                  <a:pt x="-7802" y="-292274"/>
                </a:lnTo>
              </a:path>
            </a:pathLst>
          </a:custGeom>
          <a:solidFill>
            <a:schemeClr val="lt1"/>
          </a:solidFill>
          <a:ln cap="flat" cmpd="sng" w="19050">
            <a:solidFill>
              <a:srgbClr val="FF951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rgbClr val="7878B6"/>
              </a:buClr>
              <a:buSzPts val="1600"/>
              <a:buFont typeface="Noto Sans"/>
              <a:buNone/>
            </a:pPr>
            <a:r>
              <a:rPr lang="en-US" sz="1600" u="none">
                <a:solidFill>
                  <a:srgbClr val="7878B6"/>
                </a:solidFill>
                <a:latin typeface="Noto Sans"/>
                <a:ea typeface="Noto Sans"/>
                <a:cs typeface="Noto Sans"/>
                <a:sym typeface="Noto Sans"/>
              </a:rPr>
              <a:t>Fornece (</a:t>
            </a:r>
            <a:r>
              <a:rPr i="1" lang="en-US" sz="1600" u="none">
                <a:solidFill>
                  <a:srgbClr val="7878B6"/>
                </a:solidFill>
                <a:latin typeface="Noto Sans"/>
                <a:ea typeface="Noto Sans"/>
                <a:cs typeface="Noto Sans"/>
                <a:sym typeface="Noto Sans"/>
              </a:rPr>
              <a:t>provider)</a:t>
            </a:r>
            <a:endParaRPr sz="1600" u="none">
              <a:solidFill>
                <a:srgbClr val="7878B6"/>
              </a:solidFill>
              <a:latin typeface="Noto Sans"/>
              <a:ea typeface="Noto Sans"/>
              <a:cs typeface="Noto Sans"/>
              <a:sym typeface="Noto Sans"/>
            </a:endParaRPr>
          </a:p>
        </p:txBody>
      </p:sp>
      <p:sp>
        <p:nvSpPr>
          <p:cNvPr id="400" name="Google Shape;400;p47"/>
          <p:cNvSpPr/>
          <p:nvPr/>
        </p:nvSpPr>
        <p:spPr>
          <a:xfrm>
            <a:off x="3851920" y="6225322"/>
            <a:ext cx="1944300" cy="363300"/>
          </a:xfrm>
          <a:custGeom>
            <a:rect b="b" l="l" r="r" t="t"/>
            <a:pathLst>
              <a:path extrusionOk="0" h="120000" w="120000">
                <a:moveTo>
                  <a:pt x="0" y="0"/>
                </a:moveTo>
                <a:lnTo>
                  <a:pt x="120000" y="0"/>
                </a:lnTo>
                <a:lnTo>
                  <a:pt x="120000" y="120000"/>
                </a:lnTo>
                <a:lnTo>
                  <a:pt x="0" y="120000"/>
                </a:lnTo>
                <a:close/>
              </a:path>
              <a:path extrusionOk="0" fill="none" h="120000" w="120000">
                <a:moveTo>
                  <a:pt x="91025" y="9560"/>
                </a:moveTo>
                <a:lnTo>
                  <a:pt x="92876" y="-103663"/>
                </a:lnTo>
                <a:lnTo>
                  <a:pt x="80806" y="-337961"/>
                </a:lnTo>
              </a:path>
            </a:pathLst>
          </a:custGeom>
          <a:solidFill>
            <a:schemeClr val="lt1"/>
          </a:solidFill>
          <a:ln cap="flat" cmpd="sng" w="19050">
            <a:solidFill>
              <a:srgbClr val="FF951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rgbClr val="7878B6"/>
              </a:buClr>
              <a:buSzPts val="1600"/>
              <a:buFont typeface="Noto Sans"/>
              <a:buNone/>
            </a:pPr>
            <a:r>
              <a:rPr lang="en-US" sz="1600" u="none">
                <a:solidFill>
                  <a:srgbClr val="7878B6"/>
                </a:solidFill>
                <a:latin typeface="Noto Sans"/>
                <a:ea typeface="Noto Sans"/>
                <a:cs typeface="Noto Sans"/>
                <a:sym typeface="Noto Sans"/>
              </a:rPr>
              <a:t>Requer (</a:t>
            </a:r>
            <a:r>
              <a:rPr i="1" lang="en-US" sz="1600" u="none">
                <a:solidFill>
                  <a:srgbClr val="7878B6"/>
                </a:solidFill>
                <a:latin typeface="Noto Sans"/>
                <a:ea typeface="Noto Sans"/>
                <a:cs typeface="Noto Sans"/>
                <a:sym typeface="Noto Sans"/>
              </a:rPr>
              <a:t>consumer)</a:t>
            </a:r>
            <a:endParaRPr sz="1600" u="none">
              <a:solidFill>
                <a:srgbClr val="7878B6"/>
              </a:solidFill>
              <a:latin typeface="Noto Sans"/>
              <a:ea typeface="Noto Sans"/>
              <a:cs typeface="Noto Sans"/>
              <a:sym typeface="Noto Sans"/>
            </a:endParaRPr>
          </a:p>
        </p:txBody>
      </p:sp>
      <p:sp>
        <p:nvSpPr>
          <p:cNvPr id="401" name="Google Shape;401;p47"/>
          <p:cNvSpPr/>
          <p:nvPr/>
        </p:nvSpPr>
        <p:spPr>
          <a:xfrm>
            <a:off x="1907704" y="3336147"/>
            <a:ext cx="1944300" cy="339300"/>
          </a:xfrm>
          <a:custGeom>
            <a:rect b="b" l="l" r="r" t="t"/>
            <a:pathLst>
              <a:path extrusionOk="0" h="120000" w="120000">
                <a:moveTo>
                  <a:pt x="0" y="0"/>
                </a:moveTo>
                <a:lnTo>
                  <a:pt x="120000" y="0"/>
                </a:lnTo>
                <a:lnTo>
                  <a:pt x="120000" y="120000"/>
                </a:lnTo>
                <a:lnTo>
                  <a:pt x="0" y="120000"/>
                </a:lnTo>
                <a:close/>
              </a:path>
              <a:path extrusionOk="0" fill="none" h="120000" w="120000">
                <a:moveTo>
                  <a:pt x="-4920" y="22500"/>
                </a:moveTo>
                <a:lnTo>
                  <a:pt x="-20000" y="22500"/>
                </a:lnTo>
                <a:lnTo>
                  <a:pt x="-21912" y="403241"/>
                </a:lnTo>
              </a:path>
            </a:pathLst>
          </a:custGeom>
          <a:solidFill>
            <a:schemeClr val="lt1"/>
          </a:solidFill>
          <a:ln cap="flat" cmpd="sng" w="19050">
            <a:solidFill>
              <a:srgbClr val="FF951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rgbClr val="7878B6"/>
              </a:buClr>
              <a:buSzPts val="1600"/>
              <a:buFont typeface="Noto Sans"/>
              <a:buNone/>
            </a:pPr>
            <a:r>
              <a:rPr lang="en-US" sz="1600" u="none">
                <a:solidFill>
                  <a:srgbClr val="7878B6"/>
                </a:solidFill>
                <a:latin typeface="Noto Sans"/>
                <a:ea typeface="Noto Sans"/>
                <a:cs typeface="Noto Sans"/>
                <a:sym typeface="Noto Sans"/>
              </a:rPr>
              <a:t>Fornece (</a:t>
            </a:r>
            <a:r>
              <a:rPr i="1" lang="en-US" sz="1600" u="none">
                <a:solidFill>
                  <a:srgbClr val="7878B6"/>
                </a:solidFill>
                <a:latin typeface="Noto Sans"/>
                <a:ea typeface="Noto Sans"/>
                <a:cs typeface="Noto Sans"/>
                <a:sym typeface="Noto Sans"/>
              </a:rPr>
              <a:t>provider)</a:t>
            </a:r>
            <a:endParaRPr sz="1600" u="none">
              <a:solidFill>
                <a:srgbClr val="7878B6"/>
              </a:solidFill>
              <a:latin typeface="Noto Sans"/>
              <a:ea typeface="Noto Sans"/>
              <a:cs typeface="Noto Sans"/>
              <a:sym typeface="Noto Sans"/>
            </a:endParaRPr>
          </a:p>
        </p:txBody>
      </p:sp>
      <p:sp>
        <p:nvSpPr>
          <p:cNvPr id="402" name="Google Shape;402;p47"/>
          <p:cNvSpPr txBox="1"/>
          <p:nvPr>
            <p:ph idx="12" type="sldNum"/>
          </p:nvPr>
        </p:nvSpPr>
        <p:spPr>
          <a:xfrm>
            <a:off x="6457950" y="6356351"/>
            <a:ext cx="20574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
        <p:nvSpPr>
          <p:cNvPr id="407" name="Google Shape;407;p48"/>
          <p:cNvSpPr txBox="1"/>
          <p:nvPr>
            <p:ph type="title"/>
          </p:nvPr>
        </p:nvSpPr>
        <p:spPr>
          <a:xfrm>
            <a:off x="1785256" y="365127"/>
            <a:ext cx="6730200" cy="67350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rgbClr val="6EDEBF"/>
              </a:buClr>
              <a:buSzPct val="100000"/>
              <a:buFont typeface="Noto Sans"/>
              <a:buNone/>
            </a:pPr>
            <a:r>
              <a:rPr lang="en-US"/>
              <a:t>O mesmo modelo, notação ligeiramente diferente 1</a:t>
            </a:r>
            <a:endParaRPr/>
          </a:p>
        </p:txBody>
      </p:sp>
      <p:sp>
        <p:nvSpPr>
          <p:cNvPr id="408" name="Google Shape;408;p48"/>
          <p:cNvSpPr txBox="1"/>
          <p:nvPr>
            <p:ph idx="11" type="ftr"/>
          </p:nvPr>
        </p:nvSpPr>
        <p:spPr>
          <a:xfrm>
            <a:off x="1785256" y="6356351"/>
            <a:ext cx="43299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I Oliveira</a:t>
            </a:r>
            <a:endParaRPr/>
          </a:p>
        </p:txBody>
      </p:sp>
      <p:pic>
        <p:nvPicPr>
          <p:cNvPr id="409" name="Google Shape;409;p48"/>
          <p:cNvPicPr preferRelativeResize="0"/>
          <p:nvPr/>
        </p:nvPicPr>
        <p:blipFill rotWithShape="1">
          <a:blip r:embed="rId3">
            <a:alphaModFix/>
          </a:blip>
          <a:srcRect b="0" l="0" r="0" t="0"/>
          <a:stretch/>
        </p:blipFill>
        <p:spPr>
          <a:xfrm>
            <a:off x="-34921" y="1988840"/>
            <a:ext cx="9044364" cy="3888432"/>
          </a:xfrm>
          <a:prstGeom prst="rect">
            <a:avLst/>
          </a:prstGeom>
          <a:noFill/>
          <a:ln>
            <a:noFill/>
          </a:ln>
        </p:spPr>
      </p:pic>
      <p:sp>
        <p:nvSpPr>
          <p:cNvPr id="410" name="Google Shape;410;p48"/>
          <p:cNvSpPr txBox="1"/>
          <p:nvPr/>
        </p:nvSpPr>
        <p:spPr>
          <a:xfrm>
            <a:off x="107504" y="4725144"/>
            <a:ext cx="4104600" cy="940200"/>
          </a:xfrm>
          <a:prstGeom prst="rect">
            <a:avLst/>
          </a:prstGeom>
          <a:noFill/>
          <a:ln>
            <a:noFill/>
          </a:ln>
        </p:spPr>
        <p:txBody>
          <a:bodyPr anchorCtr="0" anchor="t" bIns="53975" lIns="107950" spcFirstLastPara="1" rIns="107950" wrap="square" tIns="53975">
            <a:spAutoFit/>
          </a:bodyPr>
          <a:lstStyle/>
          <a:p>
            <a:pPr indent="0" lvl="0" marL="0" marR="0" rtl="0" algn="l">
              <a:spcBef>
                <a:spcPts val="0"/>
              </a:spcBef>
              <a:spcAft>
                <a:spcPts val="0"/>
              </a:spcAft>
              <a:buClr>
                <a:srgbClr val="0070C0"/>
              </a:buClr>
              <a:buSzPts val="1800"/>
              <a:buFont typeface="Noto Sans"/>
              <a:buNone/>
            </a:pPr>
            <a:r>
              <a:rPr lang="en-US" sz="1800" u="none">
                <a:solidFill>
                  <a:srgbClr val="0070C0"/>
                </a:solidFill>
                <a:latin typeface="Noto Sans"/>
                <a:ea typeface="Noto Sans"/>
                <a:cs typeface="Noto Sans"/>
                <a:sym typeface="Noto Sans"/>
              </a:rPr>
              <a:t>Exemplo de uma arquitetura de componentes, identificando módulos e a articulação entre eles</a:t>
            </a:r>
            <a:endParaRPr/>
          </a:p>
        </p:txBody>
      </p:sp>
      <p:sp>
        <p:nvSpPr>
          <p:cNvPr id="411" name="Google Shape;411;p48"/>
          <p:cNvSpPr txBox="1"/>
          <p:nvPr>
            <p:ph idx="12" type="sldNum"/>
          </p:nvPr>
        </p:nvSpPr>
        <p:spPr>
          <a:xfrm>
            <a:off x="6457950" y="6356351"/>
            <a:ext cx="20574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sp>
        <p:nvSpPr>
          <p:cNvPr id="416" name="Google Shape;416;p49"/>
          <p:cNvSpPr txBox="1"/>
          <p:nvPr>
            <p:ph type="title"/>
          </p:nvPr>
        </p:nvSpPr>
        <p:spPr>
          <a:xfrm>
            <a:off x="1785256" y="365127"/>
            <a:ext cx="6730200" cy="67350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rgbClr val="6EDEBF"/>
              </a:buClr>
              <a:buSzPct val="100000"/>
              <a:buFont typeface="Noto Sans"/>
              <a:buNone/>
            </a:pPr>
            <a:r>
              <a:rPr lang="en-US"/>
              <a:t>O mesmo modelo, notação ligeiramente diferente 2</a:t>
            </a:r>
            <a:endParaRPr/>
          </a:p>
        </p:txBody>
      </p:sp>
      <p:sp>
        <p:nvSpPr>
          <p:cNvPr id="417" name="Google Shape;417;p49"/>
          <p:cNvSpPr txBox="1"/>
          <p:nvPr>
            <p:ph idx="11" type="ftr"/>
          </p:nvPr>
        </p:nvSpPr>
        <p:spPr>
          <a:xfrm>
            <a:off x="1785256" y="6356351"/>
            <a:ext cx="43299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I Oliveira</a:t>
            </a:r>
            <a:endParaRPr/>
          </a:p>
        </p:txBody>
      </p:sp>
      <p:pic>
        <p:nvPicPr>
          <p:cNvPr id="418" name="Google Shape;418;p49"/>
          <p:cNvPicPr preferRelativeResize="0"/>
          <p:nvPr/>
        </p:nvPicPr>
        <p:blipFill rotWithShape="1">
          <a:blip r:embed="rId3">
            <a:alphaModFix/>
          </a:blip>
          <a:srcRect b="0" l="0" r="0" t="0"/>
          <a:stretch/>
        </p:blipFill>
        <p:spPr>
          <a:xfrm>
            <a:off x="1353883" y="1389743"/>
            <a:ext cx="7592838" cy="4966608"/>
          </a:xfrm>
          <a:prstGeom prst="rect">
            <a:avLst/>
          </a:prstGeom>
          <a:noFill/>
          <a:ln>
            <a:noFill/>
          </a:ln>
        </p:spPr>
      </p:pic>
      <p:sp>
        <p:nvSpPr>
          <p:cNvPr id="419" name="Google Shape;419;p49"/>
          <p:cNvSpPr txBox="1"/>
          <p:nvPr/>
        </p:nvSpPr>
        <p:spPr>
          <a:xfrm>
            <a:off x="6505311" y="1709762"/>
            <a:ext cx="2808300" cy="2048400"/>
          </a:xfrm>
          <a:prstGeom prst="rect">
            <a:avLst/>
          </a:prstGeom>
          <a:noFill/>
          <a:ln>
            <a:noFill/>
          </a:ln>
        </p:spPr>
        <p:txBody>
          <a:bodyPr anchorCtr="0" anchor="t" bIns="53975" lIns="107950" spcFirstLastPara="1" rIns="107950" wrap="square" tIns="53975">
            <a:spAutoFit/>
          </a:bodyPr>
          <a:lstStyle/>
          <a:p>
            <a:pPr indent="0" lvl="0" marL="0" marR="0" rtl="0" algn="l">
              <a:spcBef>
                <a:spcPts val="0"/>
              </a:spcBef>
              <a:spcAft>
                <a:spcPts val="0"/>
              </a:spcAft>
              <a:buClr>
                <a:srgbClr val="0070C0"/>
              </a:buClr>
              <a:buSzPts val="1800"/>
              <a:buFont typeface="Noto Sans"/>
              <a:buNone/>
            </a:pPr>
            <a:r>
              <a:rPr lang="en-US" sz="1800" u="none">
                <a:solidFill>
                  <a:srgbClr val="0070C0"/>
                </a:solidFill>
                <a:latin typeface="Noto Sans"/>
                <a:ea typeface="Noto Sans"/>
                <a:cs typeface="Noto Sans"/>
                <a:sym typeface="Noto Sans"/>
              </a:rPr>
              <a:t>Exemplo de uma arquitetura de componentes, identificando módulos e a articulação entre eles (notação alternativa)</a:t>
            </a:r>
            <a:endParaRPr/>
          </a:p>
        </p:txBody>
      </p:sp>
      <p:sp>
        <p:nvSpPr>
          <p:cNvPr id="420" name="Google Shape;420;p49"/>
          <p:cNvSpPr txBox="1"/>
          <p:nvPr>
            <p:ph idx="12" type="sldNum"/>
          </p:nvPr>
        </p:nvSpPr>
        <p:spPr>
          <a:xfrm>
            <a:off x="6457950" y="6356351"/>
            <a:ext cx="20574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p50"/>
          <p:cNvSpPr txBox="1"/>
          <p:nvPr>
            <p:ph idx="11" type="ftr"/>
          </p:nvPr>
        </p:nvSpPr>
        <p:spPr>
          <a:xfrm>
            <a:off x="1785256" y="6356351"/>
            <a:ext cx="4329900" cy="3651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lt1"/>
              </a:buClr>
              <a:buSzPts val="1400"/>
              <a:buFont typeface="Arial"/>
              <a:buNone/>
            </a:pPr>
            <a:r>
              <a:rPr lang="en-US" sz="1400">
                <a:solidFill>
                  <a:schemeClr val="lt1"/>
                </a:solidFill>
                <a:latin typeface="Arial"/>
                <a:ea typeface="Arial"/>
                <a:cs typeface="Arial"/>
                <a:sym typeface="Arial"/>
              </a:rPr>
              <a:t>I Oliveira</a:t>
            </a:r>
            <a:endParaRPr/>
          </a:p>
        </p:txBody>
      </p:sp>
      <p:sp>
        <p:nvSpPr>
          <p:cNvPr id="427" name="Google Shape;427;p50"/>
          <p:cNvSpPr txBox="1"/>
          <p:nvPr>
            <p:ph idx="12" type="sldNum"/>
          </p:nvPr>
        </p:nvSpPr>
        <p:spPr>
          <a:xfrm>
            <a:off x="6457950" y="6356351"/>
            <a:ext cx="20574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428" name="Google Shape;428;p50"/>
          <p:cNvSpPr txBox="1"/>
          <p:nvPr>
            <p:ph type="title"/>
          </p:nvPr>
        </p:nvSpPr>
        <p:spPr>
          <a:xfrm>
            <a:off x="1785256" y="365127"/>
            <a:ext cx="6730200" cy="67350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rgbClr val="6EDEBF"/>
              </a:buClr>
              <a:buSzPct val="100000"/>
              <a:buFont typeface="Noto Sans"/>
              <a:buNone/>
            </a:pPr>
            <a:r>
              <a:rPr lang="en-US" sz="3600"/>
              <a:t>An example from NASA: Radio System</a:t>
            </a:r>
            <a:endParaRPr sz="3600"/>
          </a:p>
        </p:txBody>
      </p:sp>
      <p:pic>
        <p:nvPicPr>
          <p:cNvPr descr="Diagram" id="429" name="Google Shape;429;p50"/>
          <p:cNvPicPr preferRelativeResize="0"/>
          <p:nvPr/>
        </p:nvPicPr>
        <p:blipFill rotWithShape="1">
          <a:blip r:embed="rId3">
            <a:alphaModFix/>
          </a:blip>
          <a:srcRect b="0" l="0" r="0" t="0"/>
          <a:stretch/>
        </p:blipFill>
        <p:spPr>
          <a:xfrm>
            <a:off x="95250" y="1038759"/>
            <a:ext cx="9021335" cy="5181068"/>
          </a:xfrm>
          <a:prstGeom prst="rect">
            <a:avLst/>
          </a:prstGeom>
          <a:noFill/>
          <a:ln>
            <a:noFill/>
          </a:ln>
        </p:spPr>
      </p:pic>
      <p:sp>
        <p:nvSpPr>
          <p:cNvPr id="430" name="Google Shape;430;p50"/>
          <p:cNvSpPr/>
          <p:nvPr/>
        </p:nvSpPr>
        <p:spPr>
          <a:xfrm>
            <a:off x="0" y="6553200"/>
            <a:ext cx="9144000" cy="3048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400">
                <a:solidFill>
                  <a:schemeClr val="lt1"/>
                </a:solidFill>
                <a:latin typeface="Arial"/>
                <a:ea typeface="Arial"/>
                <a:cs typeface="Arial"/>
                <a:sym typeface="Arial"/>
              </a:rPr>
              <a:t>From </a:t>
            </a:r>
            <a:r>
              <a:rPr lang="en-US" sz="1400" u="sng">
                <a:solidFill>
                  <a:schemeClr val="hlink"/>
                </a:solidFill>
                <a:latin typeface="Arial"/>
                <a:ea typeface="Arial"/>
                <a:cs typeface="Arial"/>
                <a:sym typeface="Arial"/>
                <a:hlinkClick r:id="rId4"/>
              </a:rPr>
              <a:t>http://www.grc.nasa.gov/WWW/RT/2006/RC/RCD-handler.html</a:t>
            </a:r>
            <a:r>
              <a:rPr lang="en-US" sz="1400">
                <a:solidFill>
                  <a:schemeClr val="lt1"/>
                </a:solidFill>
                <a:latin typeface="Arial"/>
                <a:ea typeface="Arial"/>
                <a:cs typeface="Arial"/>
                <a:sym typeface="Arial"/>
              </a:rPr>
              <a:t> </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sp>
        <p:nvSpPr>
          <p:cNvPr id="435" name="Google Shape;435;p51"/>
          <p:cNvSpPr txBox="1"/>
          <p:nvPr>
            <p:ph type="title"/>
          </p:nvPr>
        </p:nvSpPr>
        <p:spPr>
          <a:xfrm>
            <a:off x="1785256" y="365127"/>
            <a:ext cx="6730200" cy="6735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6EDEBF"/>
              </a:buClr>
              <a:buSzPts val="2400"/>
              <a:buFont typeface="Noto Sans"/>
              <a:buNone/>
            </a:pPr>
            <a:r>
              <a:rPr lang="en-US"/>
              <a:t>Notação “caixa fechada” / “caixa aberta”</a:t>
            </a:r>
            <a:endParaRPr/>
          </a:p>
        </p:txBody>
      </p:sp>
      <p:sp>
        <p:nvSpPr>
          <p:cNvPr id="436" name="Google Shape;436;p51"/>
          <p:cNvSpPr txBox="1"/>
          <p:nvPr>
            <p:ph idx="11" type="ftr"/>
          </p:nvPr>
        </p:nvSpPr>
        <p:spPr>
          <a:xfrm>
            <a:off x="1785256" y="6356351"/>
            <a:ext cx="43299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I Oliveira</a:t>
            </a:r>
            <a:endParaRPr/>
          </a:p>
        </p:txBody>
      </p:sp>
      <p:pic>
        <p:nvPicPr>
          <p:cNvPr id="437" name="Google Shape;437;p51"/>
          <p:cNvPicPr preferRelativeResize="0"/>
          <p:nvPr/>
        </p:nvPicPr>
        <p:blipFill rotWithShape="1">
          <a:blip r:embed="rId3">
            <a:alphaModFix/>
          </a:blip>
          <a:srcRect b="0" l="0" r="0" t="0"/>
          <a:stretch/>
        </p:blipFill>
        <p:spPr>
          <a:xfrm>
            <a:off x="35496" y="1438274"/>
            <a:ext cx="9021516" cy="4294981"/>
          </a:xfrm>
          <a:prstGeom prst="rect">
            <a:avLst/>
          </a:prstGeom>
          <a:noFill/>
          <a:ln>
            <a:noFill/>
          </a:ln>
        </p:spPr>
      </p:pic>
      <p:sp>
        <p:nvSpPr>
          <p:cNvPr id="438" name="Google Shape;438;p51"/>
          <p:cNvSpPr txBox="1"/>
          <p:nvPr>
            <p:ph idx="12" type="sldNum"/>
          </p:nvPr>
        </p:nvSpPr>
        <p:spPr>
          <a:xfrm>
            <a:off x="6457950" y="6356351"/>
            <a:ext cx="20574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sp>
        <p:nvSpPr>
          <p:cNvPr id="443" name="Google Shape;443;p52"/>
          <p:cNvSpPr txBox="1"/>
          <p:nvPr>
            <p:ph type="title"/>
          </p:nvPr>
        </p:nvSpPr>
        <p:spPr>
          <a:xfrm>
            <a:off x="1785256" y="365126"/>
            <a:ext cx="6730200" cy="76020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rgbClr val="6EDEBF"/>
              </a:buClr>
              <a:buSzPct val="100000"/>
              <a:buFont typeface="Noto Sans"/>
              <a:buNone/>
            </a:pPr>
            <a:r>
              <a:rPr lang="en-US"/>
              <a:t>A arquitetura do sistema aborda diferentes perspetivas de análise</a:t>
            </a:r>
            <a:endParaRPr/>
          </a:p>
        </p:txBody>
      </p:sp>
      <p:sp>
        <p:nvSpPr>
          <p:cNvPr id="444" name="Google Shape;444;p52"/>
          <p:cNvSpPr txBox="1"/>
          <p:nvPr>
            <p:ph idx="1" type="body"/>
          </p:nvPr>
        </p:nvSpPr>
        <p:spPr>
          <a:xfrm>
            <a:off x="1785254" y="1371601"/>
            <a:ext cx="6730200" cy="48054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rgbClr val="F2F2F2"/>
              </a:buClr>
              <a:buSzPts val="2000"/>
              <a:buNone/>
            </a:pPr>
            <a:r>
              <a:rPr lang="en-US"/>
              <a:t>❶ Arquitetura lógica do software</a:t>
            </a:r>
            <a:endParaRPr/>
          </a:p>
          <a:p>
            <a:pPr indent="0" lvl="1" marL="0" rtl="0" algn="l">
              <a:lnSpc>
                <a:spcPct val="100000"/>
              </a:lnSpc>
              <a:spcBef>
                <a:spcPts val="600"/>
              </a:spcBef>
              <a:spcAft>
                <a:spcPts val="0"/>
              </a:spcAft>
              <a:buClr>
                <a:srgbClr val="D8D8D8"/>
              </a:buClr>
              <a:buSzPts val="1800"/>
              <a:buNone/>
            </a:pPr>
            <a:r>
              <a:rPr lang="en-US"/>
              <a:t>Organização geral dos blocos de software</a:t>
            </a:r>
            <a:endParaRPr/>
          </a:p>
          <a:p>
            <a:pPr indent="0" lvl="1" marL="0" rtl="0" algn="l">
              <a:lnSpc>
                <a:spcPct val="100000"/>
              </a:lnSpc>
              <a:spcBef>
                <a:spcPts val="600"/>
              </a:spcBef>
              <a:spcAft>
                <a:spcPts val="0"/>
              </a:spcAft>
              <a:buClr>
                <a:srgbClr val="D8D8D8"/>
              </a:buClr>
              <a:buSzPts val="1800"/>
              <a:buNone/>
            </a:pPr>
            <a:r>
              <a:rPr lang="en-US"/>
              <a:t>Independente da tecnologia de implementação</a:t>
            </a:r>
            <a:endParaRPr/>
          </a:p>
          <a:p>
            <a:pPr indent="0" lvl="0" marL="0" rtl="0" algn="l">
              <a:lnSpc>
                <a:spcPct val="100000"/>
              </a:lnSpc>
              <a:spcBef>
                <a:spcPts val="2400"/>
              </a:spcBef>
              <a:spcAft>
                <a:spcPts val="0"/>
              </a:spcAft>
              <a:buClr>
                <a:srgbClr val="F2F2F2"/>
              </a:buClr>
              <a:buSzPts val="2000"/>
              <a:buNone/>
            </a:pPr>
            <a:r>
              <a:rPr lang="en-US"/>
              <a:t>❷Arquitetura de componentes do software</a:t>
            </a:r>
            <a:endParaRPr/>
          </a:p>
          <a:p>
            <a:pPr indent="0" lvl="1" marL="0" rtl="0" algn="l">
              <a:lnSpc>
                <a:spcPct val="100000"/>
              </a:lnSpc>
              <a:spcBef>
                <a:spcPts val="600"/>
              </a:spcBef>
              <a:spcAft>
                <a:spcPts val="0"/>
              </a:spcAft>
              <a:buClr>
                <a:srgbClr val="D8D8D8"/>
              </a:buClr>
              <a:buSzPts val="1800"/>
              <a:buNone/>
            </a:pPr>
            <a:r>
              <a:rPr lang="en-US"/>
              <a:t>Peças construídas com uma tecnologia concreta</a:t>
            </a:r>
            <a:endParaRPr/>
          </a:p>
          <a:p>
            <a:pPr indent="0" lvl="1" marL="0" rtl="0" algn="l">
              <a:lnSpc>
                <a:spcPct val="100000"/>
              </a:lnSpc>
              <a:spcBef>
                <a:spcPts val="600"/>
              </a:spcBef>
              <a:spcAft>
                <a:spcPts val="0"/>
              </a:spcAft>
              <a:buClr>
                <a:srgbClr val="D8D8D8"/>
              </a:buClr>
              <a:buSzPts val="1800"/>
              <a:buNone/>
            </a:pPr>
            <a:r>
              <a:rPr lang="en-US"/>
              <a:t>Construção “modular” </a:t>
            </a:r>
            <a:endParaRPr/>
          </a:p>
          <a:p>
            <a:pPr indent="-228600" lvl="2" marL="431999" rtl="0" algn="l">
              <a:lnSpc>
                <a:spcPct val="100000"/>
              </a:lnSpc>
              <a:spcBef>
                <a:spcPts val="600"/>
              </a:spcBef>
              <a:spcAft>
                <a:spcPts val="0"/>
              </a:spcAft>
              <a:buClr>
                <a:schemeClr val="lt1"/>
              </a:buClr>
              <a:buSzPts val="1600"/>
              <a:buChar char="•"/>
            </a:pPr>
            <a:r>
              <a:rPr lang="en-US"/>
              <a:t>E.g.: existem pré-feitos?</a:t>
            </a:r>
            <a:endParaRPr/>
          </a:p>
          <a:p>
            <a:pPr indent="0" lvl="0" marL="0" rtl="0" algn="l">
              <a:lnSpc>
                <a:spcPct val="100000"/>
              </a:lnSpc>
              <a:spcBef>
                <a:spcPts val="2100"/>
              </a:spcBef>
              <a:spcAft>
                <a:spcPts val="0"/>
              </a:spcAft>
              <a:buClr>
                <a:srgbClr val="F2F2F2"/>
              </a:buClr>
              <a:buSzPts val="2000"/>
              <a:buNone/>
            </a:pPr>
            <a:r>
              <a:rPr lang="en-US">
                <a:highlight>
                  <a:srgbClr val="008080"/>
                </a:highlight>
              </a:rPr>
              <a:t>❸ Arquitetura de instalação</a:t>
            </a:r>
            <a:endParaRPr/>
          </a:p>
          <a:p>
            <a:pPr indent="0" lvl="1" marL="0" rtl="0" algn="l">
              <a:lnSpc>
                <a:spcPct val="100000"/>
              </a:lnSpc>
              <a:spcBef>
                <a:spcPts val="600"/>
              </a:spcBef>
              <a:spcAft>
                <a:spcPts val="0"/>
              </a:spcAft>
              <a:buClr>
                <a:srgbClr val="D8D8D8"/>
              </a:buClr>
              <a:buSzPts val="1800"/>
              <a:buNone/>
            </a:pPr>
            <a:r>
              <a:rPr lang="en-US"/>
              <a:t>Visão dos equipamentos e configuração de produção (conectividade, distribuição,…)</a:t>
            </a:r>
            <a:endParaRPr/>
          </a:p>
        </p:txBody>
      </p:sp>
      <p:sp>
        <p:nvSpPr>
          <p:cNvPr id="445" name="Google Shape;445;p52"/>
          <p:cNvSpPr txBox="1"/>
          <p:nvPr>
            <p:ph idx="11" type="ftr"/>
          </p:nvPr>
        </p:nvSpPr>
        <p:spPr>
          <a:xfrm>
            <a:off x="1785256" y="6356351"/>
            <a:ext cx="43299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I Oliveira</a:t>
            </a:r>
            <a:endParaRPr/>
          </a:p>
        </p:txBody>
      </p:sp>
      <p:sp>
        <p:nvSpPr>
          <p:cNvPr id="446" name="Google Shape;446;p52"/>
          <p:cNvSpPr txBox="1"/>
          <p:nvPr>
            <p:ph idx="12" type="sldNum"/>
          </p:nvPr>
        </p:nvSpPr>
        <p:spPr>
          <a:xfrm>
            <a:off x="6457950" y="6356351"/>
            <a:ext cx="20574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 name="Shape 450"/>
        <p:cNvGrpSpPr/>
        <p:nvPr/>
      </p:nvGrpSpPr>
      <p:grpSpPr>
        <a:xfrm>
          <a:off x="0" y="0"/>
          <a:ext cx="0" cy="0"/>
          <a:chOff x="0" y="0"/>
          <a:chExt cx="0" cy="0"/>
        </a:xfrm>
      </p:grpSpPr>
      <p:sp>
        <p:nvSpPr>
          <p:cNvPr id="451" name="Google Shape;451;p53"/>
          <p:cNvSpPr txBox="1"/>
          <p:nvPr>
            <p:ph type="title"/>
          </p:nvPr>
        </p:nvSpPr>
        <p:spPr>
          <a:xfrm>
            <a:off x="566058" y="365127"/>
            <a:ext cx="7949400" cy="6735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6EDEBF"/>
              </a:buClr>
              <a:buSzPts val="2400"/>
              <a:buFont typeface="Noto Sans"/>
              <a:buNone/>
            </a:pPr>
            <a:r>
              <a:rPr lang="en-US"/>
              <a:t>Diagramas de instalação da UML</a:t>
            </a:r>
            <a:endParaRPr/>
          </a:p>
        </p:txBody>
      </p:sp>
      <p:sp>
        <p:nvSpPr>
          <p:cNvPr id="452" name="Google Shape;452;p53"/>
          <p:cNvSpPr txBox="1"/>
          <p:nvPr>
            <p:ph idx="1" type="body"/>
          </p:nvPr>
        </p:nvSpPr>
        <p:spPr>
          <a:xfrm>
            <a:off x="628650" y="1390650"/>
            <a:ext cx="3886200" cy="47862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rgbClr val="F2F2F2"/>
              </a:buClr>
              <a:buSzPts val="2400"/>
              <a:buNone/>
            </a:pPr>
            <a:r>
              <a:rPr lang="en-US" sz="2400"/>
              <a:t>Nós (</a:t>
            </a:r>
            <a:r>
              <a:rPr i="1" lang="en-US" sz="2400"/>
              <a:t>node</a:t>
            </a:r>
            <a:r>
              <a:rPr lang="en-US" sz="2400"/>
              <a:t>)</a:t>
            </a:r>
            <a:endParaRPr/>
          </a:p>
          <a:p>
            <a:pPr indent="0" lvl="1" marL="0" rtl="0" algn="l">
              <a:lnSpc>
                <a:spcPct val="100000"/>
              </a:lnSpc>
              <a:spcBef>
                <a:spcPts val="600"/>
              </a:spcBef>
              <a:spcAft>
                <a:spcPts val="0"/>
              </a:spcAft>
              <a:buClr>
                <a:srgbClr val="D8D8D8"/>
              </a:buClr>
              <a:buSzPts val="2000"/>
              <a:buNone/>
            </a:pPr>
            <a:r>
              <a:rPr lang="en-US" sz="2000"/>
              <a:t>Um equipamento de hardware</a:t>
            </a:r>
            <a:endParaRPr/>
          </a:p>
          <a:p>
            <a:pPr indent="0" lvl="0" marL="0" rtl="0" algn="l">
              <a:lnSpc>
                <a:spcPct val="100000"/>
              </a:lnSpc>
              <a:spcBef>
                <a:spcPts val="2400"/>
              </a:spcBef>
              <a:spcAft>
                <a:spcPts val="0"/>
              </a:spcAft>
              <a:buClr>
                <a:srgbClr val="F2F2F2"/>
              </a:buClr>
              <a:buSzPts val="2400"/>
              <a:buNone/>
            </a:pPr>
            <a:r>
              <a:rPr lang="en-US" sz="2400"/>
              <a:t>Ambiente de execução</a:t>
            </a:r>
            <a:endParaRPr/>
          </a:p>
          <a:p>
            <a:pPr indent="0" lvl="1" marL="0" rtl="0" algn="l">
              <a:lnSpc>
                <a:spcPct val="100000"/>
              </a:lnSpc>
              <a:spcBef>
                <a:spcPts val="600"/>
              </a:spcBef>
              <a:spcAft>
                <a:spcPts val="0"/>
              </a:spcAft>
              <a:buClr>
                <a:srgbClr val="D8D8D8"/>
              </a:buClr>
              <a:buSzPts val="2000"/>
              <a:buNone/>
            </a:pPr>
            <a:r>
              <a:rPr lang="en-US" sz="2000"/>
              <a:t>Um ambiente externo à solução que proporciona o contexto necessário à sua execução</a:t>
            </a:r>
            <a:endParaRPr/>
          </a:p>
          <a:p>
            <a:pPr indent="0" lvl="1" marL="0" rtl="0" algn="l">
              <a:lnSpc>
                <a:spcPct val="100000"/>
              </a:lnSpc>
              <a:spcBef>
                <a:spcPts val="600"/>
              </a:spcBef>
              <a:spcAft>
                <a:spcPts val="0"/>
              </a:spcAft>
              <a:buClr>
                <a:srgbClr val="D8D8D8"/>
              </a:buClr>
              <a:buSzPts val="2000"/>
              <a:buNone/>
            </a:pPr>
            <a:r>
              <a:rPr lang="en-US" sz="2000"/>
              <a:t>E.g.: SO, servidor web, servidor aplicacional</a:t>
            </a:r>
            <a:endParaRPr/>
          </a:p>
        </p:txBody>
      </p:sp>
      <p:sp>
        <p:nvSpPr>
          <p:cNvPr id="453" name="Google Shape;453;p53"/>
          <p:cNvSpPr txBox="1"/>
          <p:nvPr>
            <p:ph idx="2" type="body"/>
          </p:nvPr>
        </p:nvSpPr>
        <p:spPr>
          <a:xfrm>
            <a:off x="4629150" y="1390650"/>
            <a:ext cx="3886200" cy="47862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rgbClr val="F2F2F2"/>
              </a:buClr>
              <a:buSzPts val="2400"/>
              <a:buNone/>
            </a:pPr>
            <a:r>
              <a:rPr lang="en-US" sz="2400"/>
              <a:t>Artefactos (</a:t>
            </a:r>
            <a:r>
              <a:rPr i="1" lang="en-US" sz="2400"/>
              <a:t>artifact)</a:t>
            </a:r>
            <a:endParaRPr/>
          </a:p>
          <a:p>
            <a:pPr indent="0" lvl="1" marL="0" rtl="0" algn="l">
              <a:lnSpc>
                <a:spcPct val="100000"/>
              </a:lnSpc>
              <a:spcBef>
                <a:spcPts val="600"/>
              </a:spcBef>
              <a:spcAft>
                <a:spcPts val="0"/>
              </a:spcAft>
              <a:buClr>
                <a:srgbClr val="D8D8D8"/>
              </a:buClr>
              <a:buSzPts val="2000"/>
              <a:buNone/>
            </a:pPr>
            <a:r>
              <a:rPr lang="en-US" sz="2000"/>
              <a:t>Ficheiros concretos que são executados ou utilizados pela solução</a:t>
            </a:r>
            <a:endParaRPr/>
          </a:p>
          <a:p>
            <a:pPr indent="0" lvl="1" marL="0" rtl="0" algn="l">
              <a:lnSpc>
                <a:spcPct val="100000"/>
              </a:lnSpc>
              <a:spcBef>
                <a:spcPts val="600"/>
              </a:spcBef>
              <a:spcAft>
                <a:spcPts val="0"/>
              </a:spcAft>
              <a:buClr>
                <a:srgbClr val="D8D8D8"/>
              </a:buClr>
              <a:buSzPts val="2000"/>
              <a:buNone/>
            </a:pPr>
            <a:r>
              <a:rPr lang="en-US" sz="2000"/>
              <a:t>E.g.: executáveis, bibliotecas, configurações, scripts</a:t>
            </a:r>
            <a:endParaRPr/>
          </a:p>
        </p:txBody>
      </p:sp>
      <p:sp>
        <p:nvSpPr>
          <p:cNvPr id="454" name="Google Shape;454;p53"/>
          <p:cNvSpPr txBox="1"/>
          <p:nvPr>
            <p:ph idx="11" type="ftr"/>
          </p:nvPr>
        </p:nvSpPr>
        <p:spPr>
          <a:xfrm>
            <a:off x="628650" y="6356351"/>
            <a:ext cx="54864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I Oliveira</a:t>
            </a:r>
            <a:endParaRPr/>
          </a:p>
        </p:txBody>
      </p:sp>
      <p:sp>
        <p:nvSpPr>
          <p:cNvPr id="455" name="Google Shape;455;p53"/>
          <p:cNvSpPr txBox="1"/>
          <p:nvPr>
            <p:ph idx="12" type="sldNum"/>
          </p:nvPr>
        </p:nvSpPr>
        <p:spPr>
          <a:xfrm>
            <a:off x="6457950" y="6356351"/>
            <a:ext cx="20574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 name="Shape 459"/>
        <p:cNvGrpSpPr/>
        <p:nvPr/>
      </p:nvGrpSpPr>
      <p:grpSpPr>
        <a:xfrm>
          <a:off x="0" y="0"/>
          <a:ext cx="0" cy="0"/>
          <a:chOff x="0" y="0"/>
          <a:chExt cx="0" cy="0"/>
        </a:xfrm>
      </p:grpSpPr>
      <p:sp>
        <p:nvSpPr>
          <p:cNvPr id="460" name="Google Shape;460;p54"/>
          <p:cNvSpPr txBox="1"/>
          <p:nvPr>
            <p:ph type="title"/>
          </p:nvPr>
        </p:nvSpPr>
        <p:spPr>
          <a:xfrm>
            <a:off x="1785256" y="365127"/>
            <a:ext cx="6730200" cy="6735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6EDEBF"/>
              </a:buClr>
              <a:buSzPts val="2400"/>
              <a:buFont typeface="Noto Sans"/>
              <a:buNone/>
            </a:pPr>
            <a:r>
              <a:t/>
            </a:r>
            <a:endParaRPr/>
          </a:p>
        </p:txBody>
      </p:sp>
      <p:sp>
        <p:nvSpPr>
          <p:cNvPr id="461" name="Google Shape;461;p54"/>
          <p:cNvSpPr txBox="1"/>
          <p:nvPr>
            <p:ph idx="11" type="ftr"/>
          </p:nvPr>
        </p:nvSpPr>
        <p:spPr>
          <a:xfrm>
            <a:off x="1785256" y="6356351"/>
            <a:ext cx="43299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I Oliveira</a:t>
            </a:r>
            <a:endParaRPr/>
          </a:p>
        </p:txBody>
      </p:sp>
      <p:pic>
        <p:nvPicPr>
          <p:cNvPr id="462" name="Google Shape;462;p54"/>
          <p:cNvPicPr preferRelativeResize="0"/>
          <p:nvPr/>
        </p:nvPicPr>
        <p:blipFill rotWithShape="1">
          <a:blip r:embed="rId3">
            <a:alphaModFix/>
          </a:blip>
          <a:srcRect b="0" l="0" r="0" t="0"/>
          <a:stretch/>
        </p:blipFill>
        <p:spPr>
          <a:xfrm>
            <a:off x="472669" y="0"/>
            <a:ext cx="8198662" cy="6858000"/>
          </a:xfrm>
          <a:prstGeom prst="rect">
            <a:avLst/>
          </a:prstGeom>
          <a:noFill/>
          <a:ln>
            <a:noFill/>
          </a:ln>
        </p:spPr>
      </p:pic>
      <p:sp>
        <p:nvSpPr>
          <p:cNvPr id="463" name="Google Shape;463;p54"/>
          <p:cNvSpPr txBox="1"/>
          <p:nvPr>
            <p:ph idx="12" type="sldNum"/>
          </p:nvPr>
        </p:nvSpPr>
        <p:spPr>
          <a:xfrm>
            <a:off x="6457950" y="6356351"/>
            <a:ext cx="20574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19"/>
          <p:cNvSpPr txBox="1"/>
          <p:nvPr>
            <p:ph type="title"/>
          </p:nvPr>
        </p:nvSpPr>
        <p:spPr>
          <a:xfrm>
            <a:off x="1785256" y="365127"/>
            <a:ext cx="6730093" cy="673632"/>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6EDEBF"/>
              </a:buClr>
              <a:buSzPts val="2400"/>
              <a:buFont typeface="Noto Sans"/>
              <a:buNone/>
            </a:pPr>
            <a:r>
              <a:rPr lang="en-US"/>
              <a:t>Papel do arquiteto (de software)</a:t>
            </a:r>
            <a:endParaRPr/>
          </a:p>
        </p:txBody>
      </p:sp>
      <p:sp>
        <p:nvSpPr>
          <p:cNvPr id="131" name="Google Shape;131;p19"/>
          <p:cNvSpPr txBox="1"/>
          <p:nvPr>
            <p:ph idx="11" type="ftr"/>
          </p:nvPr>
        </p:nvSpPr>
        <p:spPr>
          <a:xfrm>
            <a:off x="1785256" y="6356351"/>
            <a:ext cx="4329794"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I Oliveira</a:t>
            </a:r>
            <a:endParaRPr/>
          </a:p>
        </p:txBody>
      </p:sp>
      <p:sp>
        <p:nvSpPr>
          <p:cNvPr id="132" name="Google Shape;132;p19">
            <a:hlinkClick r:id="rId3"/>
          </p:cNvPr>
          <p:cNvSpPr/>
          <p:nvPr/>
        </p:nvSpPr>
        <p:spPr>
          <a:xfrm>
            <a:off x="2504873" y="6114483"/>
            <a:ext cx="6296025" cy="64633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400" u="none" cap="none" strike="noStrike">
                <a:solidFill>
                  <a:srgbClr val="DCAC24"/>
                </a:solidFill>
                <a:latin typeface="Noto Sans"/>
                <a:ea typeface="Noto Sans"/>
                <a:cs typeface="Noto Sans"/>
                <a:sym typeface="Noto Sans"/>
              </a:rPr>
              <a:t>https://resources.sei.cmu.edu/library/asset-view.cfm?assetid=455074</a:t>
            </a:r>
            <a:endParaRPr/>
          </a:p>
        </p:txBody>
      </p:sp>
      <p:pic>
        <p:nvPicPr>
          <p:cNvPr id="133" name="Google Shape;133;p19"/>
          <p:cNvPicPr preferRelativeResize="0"/>
          <p:nvPr/>
        </p:nvPicPr>
        <p:blipFill rotWithShape="1">
          <a:blip r:embed="rId4">
            <a:alphaModFix/>
          </a:blip>
          <a:srcRect b="0" l="0" r="0" t="0"/>
          <a:stretch/>
        </p:blipFill>
        <p:spPr>
          <a:xfrm>
            <a:off x="2568074" y="999558"/>
            <a:ext cx="6296025" cy="5114925"/>
          </a:xfrm>
          <a:prstGeom prst="rect">
            <a:avLst/>
          </a:prstGeom>
          <a:noFill/>
          <a:ln>
            <a:noFill/>
          </a:ln>
        </p:spPr>
      </p:pic>
      <p:sp>
        <p:nvSpPr>
          <p:cNvPr id="134" name="Google Shape;134;p19"/>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sp>
        <p:nvSpPr>
          <p:cNvPr id="468" name="Google Shape;468;p55"/>
          <p:cNvSpPr txBox="1"/>
          <p:nvPr>
            <p:ph type="title"/>
          </p:nvPr>
        </p:nvSpPr>
        <p:spPr>
          <a:xfrm>
            <a:off x="1785256" y="365127"/>
            <a:ext cx="6730200" cy="6735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6EDEBF"/>
              </a:buClr>
              <a:buSzPts val="2400"/>
              <a:buFont typeface="Noto Sans"/>
              <a:buNone/>
            </a:pPr>
            <a:r>
              <a:rPr lang="en-US"/>
              <a:t>Os artefactos são executados em nós</a:t>
            </a:r>
            <a:endParaRPr/>
          </a:p>
        </p:txBody>
      </p:sp>
      <p:sp>
        <p:nvSpPr>
          <p:cNvPr id="469" name="Google Shape;469;p55"/>
          <p:cNvSpPr txBox="1"/>
          <p:nvPr>
            <p:ph idx="11" type="ftr"/>
          </p:nvPr>
        </p:nvSpPr>
        <p:spPr>
          <a:xfrm>
            <a:off x="1785256" y="6356351"/>
            <a:ext cx="43299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I Oliveira</a:t>
            </a:r>
            <a:endParaRPr/>
          </a:p>
        </p:txBody>
      </p:sp>
      <p:pic>
        <p:nvPicPr>
          <p:cNvPr id="470" name="Google Shape;470;p55"/>
          <p:cNvPicPr preferRelativeResize="0"/>
          <p:nvPr/>
        </p:nvPicPr>
        <p:blipFill rotWithShape="1">
          <a:blip r:embed="rId3">
            <a:alphaModFix/>
          </a:blip>
          <a:srcRect b="0" l="0" r="0" t="0"/>
          <a:stretch/>
        </p:blipFill>
        <p:spPr>
          <a:xfrm>
            <a:off x="2771799" y="4149080"/>
            <a:ext cx="5663513" cy="1368152"/>
          </a:xfrm>
          <a:prstGeom prst="rect">
            <a:avLst/>
          </a:prstGeom>
          <a:noFill/>
          <a:ln>
            <a:noFill/>
          </a:ln>
        </p:spPr>
      </p:pic>
      <p:pic>
        <p:nvPicPr>
          <p:cNvPr id="471" name="Google Shape;471;p55"/>
          <p:cNvPicPr preferRelativeResize="0"/>
          <p:nvPr/>
        </p:nvPicPr>
        <p:blipFill rotWithShape="1">
          <a:blip r:embed="rId4">
            <a:alphaModFix/>
          </a:blip>
          <a:srcRect b="0" l="0" r="0" t="0"/>
          <a:stretch/>
        </p:blipFill>
        <p:spPr>
          <a:xfrm>
            <a:off x="611560" y="1268760"/>
            <a:ext cx="2952328" cy="2346722"/>
          </a:xfrm>
          <a:prstGeom prst="rect">
            <a:avLst/>
          </a:prstGeom>
          <a:noFill/>
          <a:ln>
            <a:noFill/>
          </a:ln>
        </p:spPr>
      </p:pic>
      <p:sp>
        <p:nvSpPr>
          <p:cNvPr id="472" name="Google Shape;472;p55"/>
          <p:cNvSpPr txBox="1"/>
          <p:nvPr/>
        </p:nvSpPr>
        <p:spPr>
          <a:xfrm>
            <a:off x="5713690" y="1426094"/>
            <a:ext cx="2808300" cy="386100"/>
          </a:xfrm>
          <a:prstGeom prst="rect">
            <a:avLst/>
          </a:prstGeom>
          <a:noFill/>
          <a:ln>
            <a:noFill/>
          </a:ln>
        </p:spPr>
        <p:txBody>
          <a:bodyPr anchorCtr="0" anchor="t" bIns="53975" lIns="107950" spcFirstLastPara="1" rIns="107950" wrap="square" tIns="53975">
            <a:spAutoFit/>
          </a:bodyPr>
          <a:lstStyle/>
          <a:p>
            <a:pPr indent="0" lvl="0" marL="0" marR="0" rtl="0" algn="l">
              <a:spcBef>
                <a:spcPts val="0"/>
              </a:spcBef>
              <a:spcAft>
                <a:spcPts val="0"/>
              </a:spcAft>
              <a:buClr>
                <a:schemeClr val="lt1"/>
              </a:buClr>
              <a:buSzPts val="1800"/>
              <a:buFont typeface="Noto Sans"/>
              <a:buNone/>
            </a:pPr>
            <a:r>
              <a:rPr lang="en-US" sz="1800">
                <a:solidFill>
                  <a:schemeClr val="lt1"/>
                </a:solidFill>
                <a:latin typeface="Noto Sans"/>
                <a:ea typeface="Noto Sans"/>
                <a:cs typeface="Noto Sans"/>
                <a:sym typeface="Noto Sans"/>
              </a:rPr>
              <a:t>Notações alternativas.</a:t>
            </a:r>
            <a:endParaRPr/>
          </a:p>
        </p:txBody>
      </p:sp>
      <p:sp>
        <p:nvSpPr>
          <p:cNvPr id="473" name="Google Shape;473;p55"/>
          <p:cNvSpPr txBox="1"/>
          <p:nvPr>
            <p:ph idx="12" type="sldNum"/>
          </p:nvPr>
        </p:nvSpPr>
        <p:spPr>
          <a:xfrm>
            <a:off x="6457950" y="6356351"/>
            <a:ext cx="20574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 name="Shape 477"/>
        <p:cNvGrpSpPr/>
        <p:nvPr/>
      </p:nvGrpSpPr>
      <p:grpSpPr>
        <a:xfrm>
          <a:off x="0" y="0"/>
          <a:ext cx="0" cy="0"/>
          <a:chOff x="0" y="0"/>
          <a:chExt cx="0" cy="0"/>
        </a:xfrm>
      </p:grpSpPr>
      <p:sp>
        <p:nvSpPr>
          <p:cNvPr id="478" name="Google Shape;478;p56"/>
          <p:cNvSpPr txBox="1"/>
          <p:nvPr>
            <p:ph type="title"/>
          </p:nvPr>
        </p:nvSpPr>
        <p:spPr>
          <a:xfrm>
            <a:off x="1785256" y="365127"/>
            <a:ext cx="6730200" cy="6735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6EDEBF"/>
              </a:buClr>
              <a:buSzPts val="2400"/>
              <a:buFont typeface="Noto Sans"/>
              <a:buNone/>
            </a:pPr>
            <a:r>
              <a:rPr lang="en-US"/>
              <a:t>Rastreabilidade até aos componentes</a:t>
            </a:r>
            <a:endParaRPr/>
          </a:p>
        </p:txBody>
      </p:sp>
      <p:sp>
        <p:nvSpPr>
          <p:cNvPr id="479" name="Google Shape;479;p56"/>
          <p:cNvSpPr txBox="1"/>
          <p:nvPr>
            <p:ph idx="11" type="ftr"/>
          </p:nvPr>
        </p:nvSpPr>
        <p:spPr>
          <a:xfrm>
            <a:off x="1785256" y="6356351"/>
            <a:ext cx="43299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I Oliveira</a:t>
            </a:r>
            <a:endParaRPr/>
          </a:p>
        </p:txBody>
      </p:sp>
      <p:pic>
        <p:nvPicPr>
          <p:cNvPr id="480" name="Google Shape;480;p56"/>
          <p:cNvPicPr preferRelativeResize="0"/>
          <p:nvPr/>
        </p:nvPicPr>
        <p:blipFill rotWithShape="1">
          <a:blip r:embed="rId3">
            <a:alphaModFix/>
          </a:blip>
          <a:srcRect b="0" l="0" r="0" t="0"/>
          <a:stretch/>
        </p:blipFill>
        <p:spPr>
          <a:xfrm>
            <a:off x="467544" y="1916832"/>
            <a:ext cx="5495925" cy="1038225"/>
          </a:xfrm>
          <a:prstGeom prst="rect">
            <a:avLst/>
          </a:prstGeom>
          <a:noFill/>
          <a:ln>
            <a:noFill/>
          </a:ln>
        </p:spPr>
      </p:pic>
      <p:sp>
        <p:nvSpPr>
          <p:cNvPr id="481" name="Google Shape;481;p56"/>
          <p:cNvSpPr txBox="1"/>
          <p:nvPr/>
        </p:nvSpPr>
        <p:spPr>
          <a:xfrm>
            <a:off x="467544" y="3284984"/>
            <a:ext cx="5544600" cy="663300"/>
          </a:xfrm>
          <a:prstGeom prst="rect">
            <a:avLst/>
          </a:prstGeom>
          <a:noFill/>
          <a:ln>
            <a:noFill/>
          </a:ln>
        </p:spPr>
        <p:txBody>
          <a:bodyPr anchorCtr="0" anchor="t" bIns="53975" lIns="107950" spcFirstLastPara="1" rIns="107950" wrap="square" tIns="53975">
            <a:spAutoFit/>
          </a:bodyPr>
          <a:lstStyle/>
          <a:p>
            <a:pPr indent="0" lvl="0" marL="0" marR="0" rtl="0" algn="l">
              <a:spcBef>
                <a:spcPts val="0"/>
              </a:spcBef>
              <a:spcAft>
                <a:spcPts val="0"/>
              </a:spcAft>
              <a:buClr>
                <a:schemeClr val="lt1"/>
              </a:buClr>
              <a:buSzPts val="1800"/>
              <a:buFont typeface="Noto Sans"/>
              <a:buNone/>
            </a:pPr>
            <a:r>
              <a:rPr lang="en-US" sz="1800" u="none">
                <a:solidFill>
                  <a:schemeClr val="lt1"/>
                </a:solidFill>
                <a:latin typeface="Noto Sans"/>
                <a:ea typeface="Noto Sans"/>
                <a:cs typeface="Noto Sans"/>
                <a:sym typeface="Noto Sans"/>
              </a:rPr>
              <a:t>A relação “manifest” permite associar componentes a artefactos.</a:t>
            </a:r>
            <a:endParaRPr/>
          </a:p>
        </p:txBody>
      </p:sp>
      <p:sp>
        <p:nvSpPr>
          <p:cNvPr id="482" name="Google Shape;482;p56"/>
          <p:cNvSpPr txBox="1"/>
          <p:nvPr>
            <p:ph idx="12" type="sldNum"/>
          </p:nvPr>
        </p:nvSpPr>
        <p:spPr>
          <a:xfrm>
            <a:off x="6457950" y="6356351"/>
            <a:ext cx="20574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 name="Shape 486"/>
        <p:cNvGrpSpPr/>
        <p:nvPr/>
      </p:nvGrpSpPr>
      <p:grpSpPr>
        <a:xfrm>
          <a:off x="0" y="0"/>
          <a:ext cx="0" cy="0"/>
          <a:chOff x="0" y="0"/>
          <a:chExt cx="0" cy="0"/>
        </a:xfrm>
      </p:grpSpPr>
      <p:sp>
        <p:nvSpPr>
          <p:cNvPr id="487" name="Google Shape;487;p57"/>
          <p:cNvSpPr txBox="1"/>
          <p:nvPr>
            <p:ph type="title"/>
          </p:nvPr>
        </p:nvSpPr>
        <p:spPr>
          <a:xfrm>
            <a:off x="1785256" y="365127"/>
            <a:ext cx="6730200" cy="6735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6EDEBF"/>
              </a:buClr>
              <a:buSzPts val="2400"/>
              <a:buFont typeface="Noto Sans"/>
              <a:buNone/>
            </a:pPr>
            <a:r>
              <a:t/>
            </a:r>
            <a:endParaRPr/>
          </a:p>
        </p:txBody>
      </p:sp>
      <p:sp>
        <p:nvSpPr>
          <p:cNvPr id="488" name="Google Shape;488;p57"/>
          <p:cNvSpPr txBox="1"/>
          <p:nvPr>
            <p:ph idx="11" type="ftr"/>
          </p:nvPr>
        </p:nvSpPr>
        <p:spPr>
          <a:xfrm>
            <a:off x="1785256" y="6356351"/>
            <a:ext cx="43299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I Oliveira</a:t>
            </a:r>
            <a:endParaRPr/>
          </a:p>
        </p:txBody>
      </p:sp>
      <p:pic>
        <p:nvPicPr>
          <p:cNvPr id="489" name="Google Shape;489;p57"/>
          <p:cNvPicPr preferRelativeResize="0"/>
          <p:nvPr/>
        </p:nvPicPr>
        <p:blipFill rotWithShape="1">
          <a:blip r:embed="rId3">
            <a:alphaModFix/>
          </a:blip>
          <a:srcRect b="0" l="0" r="0" t="0"/>
          <a:stretch/>
        </p:blipFill>
        <p:spPr>
          <a:xfrm>
            <a:off x="13672" y="18248"/>
            <a:ext cx="8219213" cy="6641896"/>
          </a:xfrm>
          <a:prstGeom prst="rect">
            <a:avLst/>
          </a:prstGeom>
          <a:noFill/>
          <a:ln>
            <a:noFill/>
          </a:ln>
        </p:spPr>
      </p:pic>
      <p:sp>
        <p:nvSpPr>
          <p:cNvPr id="490" name="Google Shape;490;p57"/>
          <p:cNvSpPr txBox="1"/>
          <p:nvPr/>
        </p:nvSpPr>
        <p:spPr>
          <a:xfrm>
            <a:off x="179512" y="5373216"/>
            <a:ext cx="4536600" cy="940200"/>
          </a:xfrm>
          <a:prstGeom prst="rect">
            <a:avLst/>
          </a:prstGeom>
          <a:noFill/>
          <a:ln>
            <a:noFill/>
          </a:ln>
        </p:spPr>
        <p:txBody>
          <a:bodyPr anchorCtr="0" anchor="t" bIns="53975" lIns="107950" spcFirstLastPara="1" rIns="107950" wrap="square" tIns="53975">
            <a:spAutoFit/>
          </a:bodyPr>
          <a:lstStyle/>
          <a:p>
            <a:pPr indent="0" lvl="0" marL="0" marR="0" rtl="0" algn="l">
              <a:spcBef>
                <a:spcPts val="0"/>
              </a:spcBef>
              <a:spcAft>
                <a:spcPts val="0"/>
              </a:spcAft>
              <a:buClr>
                <a:srgbClr val="0070C0"/>
              </a:buClr>
              <a:buSzPts val="1800"/>
              <a:buFont typeface="Noto Sans"/>
              <a:buNone/>
            </a:pPr>
            <a:r>
              <a:rPr lang="en-US" sz="1800" u="none">
                <a:solidFill>
                  <a:srgbClr val="0070C0"/>
                </a:solidFill>
                <a:latin typeface="Noto Sans"/>
                <a:ea typeface="Noto Sans"/>
                <a:cs typeface="Noto Sans"/>
                <a:sym typeface="Noto Sans"/>
              </a:rPr>
              <a:t>Exemplo de uma arquitetura de instalação, identificando nós, artefactos e ambientes de execução.</a:t>
            </a:r>
            <a:endParaRPr/>
          </a:p>
        </p:txBody>
      </p:sp>
      <p:sp>
        <p:nvSpPr>
          <p:cNvPr id="491" name="Google Shape;491;p57"/>
          <p:cNvSpPr/>
          <p:nvPr/>
        </p:nvSpPr>
        <p:spPr>
          <a:xfrm>
            <a:off x="3563888" y="548680"/>
            <a:ext cx="1944300" cy="339300"/>
          </a:xfrm>
          <a:custGeom>
            <a:rect b="b" l="l" r="r" t="t"/>
            <a:pathLst>
              <a:path extrusionOk="0" h="120000" w="120000">
                <a:moveTo>
                  <a:pt x="0" y="0"/>
                </a:moveTo>
                <a:lnTo>
                  <a:pt x="120000" y="0"/>
                </a:lnTo>
                <a:lnTo>
                  <a:pt x="120000" y="120000"/>
                </a:lnTo>
                <a:lnTo>
                  <a:pt x="0" y="120000"/>
                </a:lnTo>
                <a:close/>
              </a:path>
              <a:path extrusionOk="0" fill="none" h="120000" w="120000">
                <a:moveTo>
                  <a:pt x="-4920" y="22500"/>
                </a:moveTo>
                <a:lnTo>
                  <a:pt x="-20000" y="22500"/>
                </a:lnTo>
                <a:lnTo>
                  <a:pt x="-61418" y="-10834"/>
                </a:lnTo>
              </a:path>
            </a:pathLst>
          </a:custGeom>
          <a:solidFill>
            <a:schemeClr val="lt1"/>
          </a:solidFill>
          <a:ln cap="flat" cmpd="sng" w="19050">
            <a:solidFill>
              <a:srgbClr val="FF951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rgbClr val="7878B6"/>
              </a:buClr>
              <a:buSzPts val="1600"/>
              <a:buFont typeface="Noto Sans"/>
              <a:buNone/>
            </a:pPr>
            <a:r>
              <a:rPr lang="en-US" sz="1600" u="none">
                <a:solidFill>
                  <a:srgbClr val="7878B6"/>
                </a:solidFill>
                <a:latin typeface="Noto Sans"/>
                <a:ea typeface="Noto Sans"/>
                <a:cs typeface="Noto Sans"/>
                <a:sym typeface="Noto Sans"/>
              </a:rPr>
              <a:t>Nó</a:t>
            </a:r>
            <a:endParaRPr/>
          </a:p>
        </p:txBody>
      </p:sp>
      <p:sp>
        <p:nvSpPr>
          <p:cNvPr id="492" name="Google Shape;492;p57"/>
          <p:cNvSpPr/>
          <p:nvPr/>
        </p:nvSpPr>
        <p:spPr>
          <a:xfrm>
            <a:off x="3059832" y="1832834"/>
            <a:ext cx="2376300" cy="363300"/>
          </a:xfrm>
          <a:custGeom>
            <a:rect b="b" l="l" r="r" t="t"/>
            <a:pathLst>
              <a:path extrusionOk="0" h="120000" w="120000">
                <a:moveTo>
                  <a:pt x="0" y="0"/>
                </a:moveTo>
                <a:lnTo>
                  <a:pt x="120000" y="0"/>
                </a:lnTo>
                <a:lnTo>
                  <a:pt x="120000" y="120000"/>
                </a:lnTo>
                <a:lnTo>
                  <a:pt x="0" y="120000"/>
                </a:lnTo>
                <a:close/>
              </a:path>
              <a:path extrusionOk="0" fill="none" h="120000" w="120000">
                <a:moveTo>
                  <a:pt x="-4920" y="22500"/>
                </a:moveTo>
                <a:lnTo>
                  <a:pt x="-20000" y="22500"/>
                </a:lnTo>
                <a:lnTo>
                  <a:pt x="-29198" y="324320"/>
                </a:lnTo>
              </a:path>
            </a:pathLst>
          </a:custGeom>
          <a:solidFill>
            <a:schemeClr val="lt1"/>
          </a:solidFill>
          <a:ln cap="flat" cmpd="sng" w="19050">
            <a:solidFill>
              <a:srgbClr val="FF951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rgbClr val="7878B6"/>
              </a:buClr>
              <a:buSzPts val="1600"/>
              <a:buFont typeface="Noto Sans"/>
              <a:buNone/>
            </a:pPr>
            <a:r>
              <a:rPr lang="en-US" sz="1600" u="none">
                <a:solidFill>
                  <a:srgbClr val="7878B6"/>
                </a:solidFill>
                <a:latin typeface="Noto Sans"/>
                <a:ea typeface="Noto Sans"/>
                <a:cs typeface="Noto Sans"/>
                <a:sym typeface="Noto Sans"/>
              </a:rPr>
              <a:t>Nó especializado (</a:t>
            </a:r>
            <a:r>
              <a:rPr i="1" lang="en-US" sz="1600" u="none">
                <a:solidFill>
                  <a:srgbClr val="7878B6"/>
                </a:solidFill>
                <a:latin typeface="Noto Sans"/>
                <a:ea typeface="Noto Sans"/>
                <a:cs typeface="Noto Sans"/>
                <a:sym typeface="Noto Sans"/>
              </a:rPr>
              <a:t>device</a:t>
            </a:r>
            <a:r>
              <a:rPr lang="en-US" sz="1600" u="none">
                <a:solidFill>
                  <a:srgbClr val="7878B6"/>
                </a:solidFill>
                <a:latin typeface="Noto Sans"/>
                <a:ea typeface="Noto Sans"/>
                <a:cs typeface="Noto Sans"/>
                <a:sym typeface="Noto Sans"/>
              </a:rPr>
              <a:t>)</a:t>
            </a:r>
            <a:endParaRPr/>
          </a:p>
        </p:txBody>
      </p:sp>
      <p:sp>
        <p:nvSpPr>
          <p:cNvPr id="493" name="Google Shape;493;p57"/>
          <p:cNvSpPr/>
          <p:nvPr/>
        </p:nvSpPr>
        <p:spPr>
          <a:xfrm>
            <a:off x="3131840" y="2637217"/>
            <a:ext cx="2376300" cy="339300"/>
          </a:xfrm>
          <a:custGeom>
            <a:rect b="b" l="l" r="r" t="t"/>
            <a:pathLst>
              <a:path extrusionOk="0" h="120000" w="120000">
                <a:moveTo>
                  <a:pt x="0" y="0"/>
                </a:moveTo>
                <a:lnTo>
                  <a:pt x="120000" y="0"/>
                </a:lnTo>
                <a:lnTo>
                  <a:pt x="120000" y="120000"/>
                </a:lnTo>
                <a:lnTo>
                  <a:pt x="0" y="120000"/>
                </a:lnTo>
                <a:close/>
              </a:path>
              <a:path extrusionOk="0" fill="none" h="120000" w="120000">
                <a:moveTo>
                  <a:pt x="-4920" y="22500"/>
                </a:moveTo>
                <a:lnTo>
                  <a:pt x="-20000" y="22500"/>
                </a:lnTo>
                <a:lnTo>
                  <a:pt x="-29198" y="324320"/>
                </a:lnTo>
              </a:path>
            </a:pathLst>
          </a:custGeom>
          <a:solidFill>
            <a:schemeClr val="lt1"/>
          </a:solidFill>
          <a:ln cap="flat" cmpd="sng" w="19050">
            <a:solidFill>
              <a:srgbClr val="FF951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rgbClr val="7878B6"/>
              </a:buClr>
              <a:buSzPts val="1600"/>
              <a:buFont typeface="Noto Sans"/>
              <a:buNone/>
            </a:pPr>
            <a:r>
              <a:rPr lang="en-US" sz="1600" u="none">
                <a:solidFill>
                  <a:srgbClr val="7878B6"/>
                </a:solidFill>
                <a:latin typeface="Noto Sans"/>
                <a:ea typeface="Noto Sans"/>
                <a:cs typeface="Noto Sans"/>
                <a:sym typeface="Noto Sans"/>
              </a:rPr>
              <a:t>Ambiente de execução</a:t>
            </a:r>
            <a:endParaRPr/>
          </a:p>
        </p:txBody>
      </p:sp>
      <p:sp>
        <p:nvSpPr>
          <p:cNvPr id="494" name="Google Shape;494;p57"/>
          <p:cNvSpPr/>
          <p:nvPr/>
        </p:nvSpPr>
        <p:spPr>
          <a:xfrm>
            <a:off x="1926572" y="4941168"/>
            <a:ext cx="2376300" cy="339300"/>
          </a:xfrm>
          <a:custGeom>
            <a:rect b="b" l="l" r="r" t="t"/>
            <a:pathLst>
              <a:path extrusionOk="0" h="120000" w="120000">
                <a:moveTo>
                  <a:pt x="0" y="0"/>
                </a:moveTo>
                <a:lnTo>
                  <a:pt x="120000" y="0"/>
                </a:lnTo>
                <a:lnTo>
                  <a:pt x="120000" y="120000"/>
                </a:lnTo>
                <a:lnTo>
                  <a:pt x="0" y="120000"/>
                </a:lnTo>
                <a:close/>
              </a:path>
              <a:path extrusionOk="0" fill="none" h="120000" w="120000">
                <a:moveTo>
                  <a:pt x="-4920" y="22500"/>
                </a:moveTo>
                <a:lnTo>
                  <a:pt x="-20000" y="22500"/>
                </a:lnTo>
                <a:lnTo>
                  <a:pt x="-26428" y="-96223"/>
                </a:lnTo>
              </a:path>
            </a:pathLst>
          </a:custGeom>
          <a:solidFill>
            <a:schemeClr val="lt1"/>
          </a:solidFill>
          <a:ln cap="flat" cmpd="sng" w="19050">
            <a:solidFill>
              <a:srgbClr val="FF951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rgbClr val="7878B6"/>
              </a:buClr>
              <a:buSzPts val="1600"/>
              <a:buFont typeface="Noto Sans"/>
              <a:buNone/>
            </a:pPr>
            <a:r>
              <a:rPr lang="en-US" sz="1600" u="none">
                <a:solidFill>
                  <a:srgbClr val="7878B6"/>
                </a:solidFill>
                <a:latin typeface="Noto Sans"/>
                <a:ea typeface="Noto Sans"/>
                <a:cs typeface="Noto Sans"/>
                <a:sym typeface="Noto Sans"/>
              </a:rPr>
              <a:t>Artefacto</a:t>
            </a:r>
            <a:endParaRPr/>
          </a:p>
        </p:txBody>
      </p:sp>
      <p:sp>
        <p:nvSpPr>
          <p:cNvPr id="495" name="Google Shape;495;p57"/>
          <p:cNvSpPr/>
          <p:nvPr/>
        </p:nvSpPr>
        <p:spPr>
          <a:xfrm>
            <a:off x="6588224" y="5171244"/>
            <a:ext cx="1584300" cy="633900"/>
          </a:xfrm>
          <a:custGeom>
            <a:rect b="b" l="l" r="r" t="t"/>
            <a:pathLst>
              <a:path extrusionOk="0" h="120000" w="120000">
                <a:moveTo>
                  <a:pt x="0" y="0"/>
                </a:moveTo>
                <a:lnTo>
                  <a:pt x="120000" y="0"/>
                </a:lnTo>
                <a:lnTo>
                  <a:pt x="120000" y="120000"/>
                </a:lnTo>
                <a:lnTo>
                  <a:pt x="0" y="120000"/>
                </a:lnTo>
                <a:close/>
              </a:path>
              <a:path extrusionOk="0" fill="none" h="120000" w="120000">
                <a:moveTo>
                  <a:pt x="-4920" y="22500"/>
                </a:moveTo>
                <a:lnTo>
                  <a:pt x="-20000" y="22500"/>
                </a:lnTo>
                <a:lnTo>
                  <a:pt x="-27814" y="46326"/>
                </a:lnTo>
              </a:path>
            </a:pathLst>
          </a:custGeom>
          <a:solidFill>
            <a:schemeClr val="lt1"/>
          </a:solidFill>
          <a:ln cap="flat" cmpd="sng" w="19050">
            <a:solidFill>
              <a:srgbClr val="FF951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rgbClr val="7878B6"/>
              </a:buClr>
              <a:buSzPts val="1600"/>
              <a:buFont typeface="Noto Sans"/>
              <a:buNone/>
            </a:pPr>
            <a:r>
              <a:rPr lang="en-US" sz="1600" u="none">
                <a:solidFill>
                  <a:srgbClr val="7878B6"/>
                </a:solidFill>
                <a:latin typeface="Noto Sans"/>
                <a:ea typeface="Noto Sans"/>
                <a:cs typeface="Noto Sans"/>
                <a:sym typeface="Noto Sans"/>
              </a:rPr>
              <a:t>Canal de comunicação</a:t>
            </a:r>
            <a:endParaRPr/>
          </a:p>
        </p:txBody>
      </p:sp>
      <p:sp>
        <p:nvSpPr>
          <p:cNvPr id="496" name="Google Shape;496;p57"/>
          <p:cNvSpPr txBox="1"/>
          <p:nvPr>
            <p:ph idx="12" type="sldNum"/>
          </p:nvPr>
        </p:nvSpPr>
        <p:spPr>
          <a:xfrm>
            <a:off x="6457950" y="6356351"/>
            <a:ext cx="20574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0" name="Shape 500"/>
        <p:cNvGrpSpPr/>
        <p:nvPr/>
      </p:nvGrpSpPr>
      <p:grpSpPr>
        <a:xfrm>
          <a:off x="0" y="0"/>
          <a:ext cx="0" cy="0"/>
          <a:chOff x="0" y="0"/>
          <a:chExt cx="0" cy="0"/>
        </a:xfrm>
      </p:grpSpPr>
      <p:sp>
        <p:nvSpPr>
          <p:cNvPr id="501" name="Google Shape;501;p58"/>
          <p:cNvSpPr txBox="1"/>
          <p:nvPr>
            <p:ph type="title"/>
          </p:nvPr>
        </p:nvSpPr>
        <p:spPr>
          <a:xfrm>
            <a:off x="1785256" y="365127"/>
            <a:ext cx="6730200" cy="6735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6EDEBF"/>
              </a:buClr>
              <a:buSzPts val="2400"/>
              <a:buFont typeface="Noto Sans"/>
              <a:buNone/>
            </a:pPr>
            <a:r>
              <a:rPr lang="en-US"/>
              <a:t>Exemplos (diagrama de instalação)</a:t>
            </a:r>
            <a:endParaRPr/>
          </a:p>
        </p:txBody>
      </p:sp>
      <p:pic>
        <p:nvPicPr>
          <p:cNvPr descr="Diagram&#10;&#10;Description automatically generated" id="502" name="Google Shape;502;p58"/>
          <p:cNvPicPr preferRelativeResize="0"/>
          <p:nvPr/>
        </p:nvPicPr>
        <p:blipFill rotWithShape="1">
          <a:blip r:embed="rId3">
            <a:alphaModFix/>
          </a:blip>
          <a:srcRect b="0" l="0" r="0" t="0"/>
          <a:stretch/>
        </p:blipFill>
        <p:spPr>
          <a:xfrm>
            <a:off x="436653" y="1401944"/>
            <a:ext cx="8378334" cy="4345713"/>
          </a:xfrm>
          <a:prstGeom prst="rect">
            <a:avLst/>
          </a:prstGeom>
          <a:noFill/>
          <a:ln>
            <a:noFill/>
          </a:ln>
        </p:spPr>
      </p:pic>
      <p:sp>
        <p:nvSpPr>
          <p:cNvPr id="503" name="Google Shape;503;p58"/>
          <p:cNvSpPr txBox="1"/>
          <p:nvPr>
            <p:ph idx="11" type="ftr"/>
          </p:nvPr>
        </p:nvSpPr>
        <p:spPr>
          <a:xfrm>
            <a:off x="1785256" y="6356351"/>
            <a:ext cx="43299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I Oliveira</a:t>
            </a:r>
            <a:endParaRPr/>
          </a:p>
        </p:txBody>
      </p:sp>
      <p:sp>
        <p:nvSpPr>
          <p:cNvPr id="504" name="Google Shape;504;p58"/>
          <p:cNvSpPr txBox="1"/>
          <p:nvPr>
            <p:ph idx="12" type="sldNum"/>
          </p:nvPr>
        </p:nvSpPr>
        <p:spPr>
          <a:xfrm>
            <a:off x="6457950" y="6356351"/>
            <a:ext cx="20574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8" name="Shape 508"/>
        <p:cNvGrpSpPr/>
        <p:nvPr/>
      </p:nvGrpSpPr>
      <p:grpSpPr>
        <a:xfrm>
          <a:off x="0" y="0"/>
          <a:ext cx="0" cy="0"/>
          <a:chOff x="0" y="0"/>
          <a:chExt cx="0" cy="0"/>
        </a:xfrm>
      </p:grpSpPr>
      <p:sp>
        <p:nvSpPr>
          <p:cNvPr id="509" name="Google Shape;509;p59"/>
          <p:cNvSpPr txBox="1"/>
          <p:nvPr>
            <p:ph type="title"/>
          </p:nvPr>
        </p:nvSpPr>
        <p:spPr>
          <a:xfrm>
            <a:off x="1785256" y="365127"/>
            <a:ext cx="6730200" cy="6735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6EDEBF"/>
              </a:buClr>
              <a:buSzPts val="2400"/>
              <a:buFont typeface="Noto Sans"/>
              <a:buNone/>
            </a:pPr>
            <a:r>
              <a:rPr lang="en-US"/>
              <a:t>Vista de módulos 🡪 na UML: d. de pacotes</a:t>
            </a:r>
            <a:endParaRPr/>
          </a:p>
        </p:txBody>
      </p:sp>
      <p:sp>
        <p:nvSpPr>
          <p:cNvPr id="510" name="Google Shape;510;p59"/>
          <p:cNvSpPr txBox="1"/>
          <p:nvPr>
            <p:ph idx="11" type="ftr"/>
          </p:nvPr>
        </p:nvSpPr>
        <p:spPr>
          <a:xfrm>
            <a:off x="3537376" y="6220776"/>
            <a:ext cx="43299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I Oliveira</a:t>
            </a:r>
            <a:endParaRPr/>
          </a:p>
        </p:txBody>
      </p:sp>
      <p:pic>
        <p:nvPicPr>
          <p:cNvPr id="511" name="Google Shape;511;p59"/>
          <p:cNvPicPr preferRelativeResize="0"/>
          <p:nvPr/>
        </p:nvPicPr>
        <p:blipFill rotWithShape="1">
          <a:blip r:embed="rId3">
            <a:alphaModFix/>
          </a:blip>
          <a:srcRect b="0" l="0" r="0" t="0"/>
          <a:stretch/>
        </p:blipFill>
        <p:spPr>
          <a:xfrm>
            <a:off x="1911534" y="1045107"/>
            <a:ext cx="6800646" cy="5834815"/>
          </a:xfrm>
          <a:prstGeom prst="rect">
            <a:avLst/>
          </a:prstGeom>
          <a:noFill/>
          <a:ln>
            <a:noFill/>
          </a:ln>
        </p:spPr>
      </p:pic>
      <p:sp>
        <p:nvSpPr>
          <p:cNvPr id="512" name="Google Shape;512;p59"/>
          <p:cNvSpPr txBox="1"/>
          <p:nvPr/>
        </p:nvSpPr>
        <p:spPr>
          <a:xfrm>
            <a:off x="4318298" y="1256575"/>
            <a:ext cx="3168300" cy="1217400"/>
          </a:xfrm>
          <a:prstGeom prst="rect">
            <a:avLst/>
          </a:prstGeom>
          <a:noFill/>
          <a:ln>
            <a:noFill/>
          </a:ln>
        </p:spPr>
        <p:txBody>
          <a:bodyPr anchorCtr="0" anchor="t" bIns="53975" lIns="107950" spcFirstLastPara="1" rIns="107950" wrap="square" tIns="53975">
            <a:spAutoFit/>
          </a:bodyPr>
          <a:lstStyle/>
          <a:p>
            <a:pPr indent="0" lvl="0" marL="0" marR="0" rtl="0" algn="l">
              <a:spcBef>
                <a:spcPts val="0"/>
              </a:spcBef>
              <a:spcAft>
                <a:spcPts val="0"/>
              </a:spcAft>
              <a:buClr>
                <a:srgbClr val="0070C0"/>
              </a:buClr>
              <a:buSzPts val="1800"/>
              <a:buFont typeface="Noto Sans"/>
              <a:buNone/>
            </a:pPr>
            <a:r>
              <a:rPr lang="en-US" sz="1800" u="none">
                <a:solidFill>
                  <a:srgbClr val="0070C0"/>
                </a:solidFill>
                <a:latin typeface="Noto Sans"/>
                <a:ea typeface="Noto Sans"/>
                <a:cs typeface="Noto Sans"/>
                <a:sym typeface="Noto Sans"/>
              </a:rPr>
              <a:t>Exemplo de uma arquitetura lógica, identificando blocos e dependências (de uso).</a:t>
            </a:r>
            <a:endParaRPr/>
          </a:p>
        </p:txBody>
      </p:sp>
      <p:sp>
        <p:nvSpPr>
          <p:cNvPr id="513" name="Google Shape;513;p59"/>
          <p:cNvSpPr txBox="1"/>
          <p:nvPr>
            <p:ph idx="12" type="sldNum"/>
          </p:nvPr>
        </p:nvSpPr>
        <p:spPr>
          <a:xfrm>
            <a:off x="6457950" y="6356351"/>
            <a:ext cx="20574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7" name="Shape 517"/>
        <p:cNvGrpSpPr/>
        <p:nvPr/>
      </p:nvGrpSpPr>
      <p:grpSpPr>
        <a:xfrm>
          <a:off x="0" y="0"/>
          <a:ext cx="0" cy="0"/>
          <a:chOff x="0" y="0"/>
          <a:chExt cx="0" cy="0"/>
        </a:xfrm>
      </p:grpSpPr>
      <p:sp>
        <p:nvSpPr>
          <p:cNvPr id="518" name="Google Shape;518;p60"/>
          <p:cNvSpPr txBox="1"/>
          <p:nvPr>
            <p:ph type="title"/>
          </p:nvPr>
        </p:nvSpPr>
        <p:spPr>
          <a:xfrm>
            <a:off x="1785256" y="365127"/>
            <a:ext cx="6730200" cy="6735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6EDEBF"/>
              </a:buClr>
              <a:buSzPts val="2400"/>
              <a:buFont typeface="Noto Sans"/>
              <a:buNone/>
            </a:pPr>
            <a:r>
              <a:rPr lang="en-US"/>
              <a:t>Vista C&amp;C 🡪 na UML: d. componentes</a:t>
            </a:r>
            <a:endParaRPr/>
          </a:p>
        </p:txBody>
      </p:sp>
      <p:sp>
        <p:nvSpPr>
          <p:cNvPr id="519" name="Google Shape;519;p60"/>
          <p:cNvSpPr txBox="1"/>
          <p:nvPr>
            <p:ph idx="11" type="ftr"/>
          </p:nvPr>
        </p:nvSpPr>
        <p:spPr>
          <a:xfrm>
            <a:off x="1785256" y="6356351"/>
            <a:ext cx="43299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I Oliveira</a:t>
            </a:r>
            <a:endParaRPr/>
          </a:p>
        </p:txBody>
      </p:sp>
      <p:pic>
        <p:nvPicPr>
          <p:cNvPr id="520" name="Google Shape;520;p60"/>
          <p:cNvPicPr preferRelativeResize="0"/>
          <p:nvPr/>
        </p:nvPicPr>
        <p:blipFill rotWithShape="1">
          <a:blip r:embed="rId3">
            <a:alphaModFix/>
          </a:blip>
          <a:srcRect b="0" l="0" r="0" t="0"/>
          <a:stretch/>
        </p:blipFill>
        <p:spPr>
          <a:xfrm>
            <a:off x="-34921" y="1988840"/>
            <a:ext cx="9044364" cy="3888432"/>
          </a:xfrm>
          <a:prstGeom prst="rect">
            <a:avLst/>
          </a:prstGeom>
          <a:noFill/>
          <a:ln>
            <a:noFill/>
          </a:ln>
        </p:spPr>
      </p:pic>
      <p:sp>
        <p:nvSpPr>
          <p:cNvPr id="521" name="Google Shape;521;p60"/>
          <p:cNvSpPr txBox="1"/>
          <p:nvPr/>
        </p:nvSpPr>
        <p:spPr>
          <a:xfrm>
            <a:off x="107504" y="4725144"/>
            <a:ext cx="4104600" cy="940200"/>
          </a:xfrm>
          <a:prstGeom prst="rect">
            <a:avLst/>
          </a:prstGeom>
          <a:noFill/>
          <a:ln>
            <a:noFill/>
          </a:ln>
        </p:spPr>
        <p:txBody>
          <a:bodyPr anchorCtr="0" anchor="t" bIns="53975" lIns="107950" spcFirstLastPara="1" rIns="107950" wrap="square" tIns="53975">
            <a:spAutoFit/>
          </a:bodyPr>
          <a:lstStyle/>
          <a:p>
            <a:pPr indent="0" lvl="0" marL="0" marR="0" rtl="0" algn="l">
              <a:spcBef>
                <a:spcPts val="0"/>
              </a:spcBef>
              <a:spcAft>
                <a:spcPts val="0"/>
              </a:spcAft>
              <a:buClr>
                <a:srgbClr val="0070C0"/>
              </a:buClr>
              <a:buSzPts val="1800"/>
              <a:buFont typeface="Noto Sans"/>
              <a:buNone/>
            </a:pPr>
            <a:r>
              <a:rPr lang="en-US" sz="1800" u="none">
                <a:solidFill>
                  <a:srgbClr val="0070C0"/>
                </a:solidFill>
                <a:latin typeface="Noto Sans"/>
                <a:ea typeface="Noto Sans"/>
                <a:cs typeface="Noto Sans"/>
                <a:sym typeface="Noto Sans"/>
              </a:rPr>
              <a:t>Exemplo de uma arquitetura de componentes, identificando módulos e a articulação entre eles</a:t>
            </a:r>
            <a:endParaRPr/>
          </a:p>
        </p:txBody>
      </p:sp>
      <p:sp>
        <p:nvSpPr>
          <p:cNvPr id="522" name="Google Shape;522;p60"/>
          <p:cNvSpPr txBox="1"/>
          <p:nvPr>
            <p:ph idx="12" type="sldNum"/>
          </p:nvPr>
        </p:nvSpPr>
        <p:spPr>
          <a:xfrm>
            <a:off x="6457950" y="6356351"/>
            <a:ext cx="20574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 name="Shape 526"/>
        <p:cNvGrpSpPr/>
        <p:nvPr/>
      </p:nvGrpSpPr>
      <p:grpSpPr>
        <a:xfrm>
          <a:off x="0" y="0"/>
          <a:ext cx="0" cy="0"/>
          <a:chOff x="0" y="0"/>
          <a:chExt cx="0" cy="0"/>
        </a:xfrm>
      </p:grpSpPr>
      <p:sp>
        <p:nvSpPr>
          <p:cNvPr id="527" name="Google Shape;527;p61"/>
          <p:cNvSpPr txBox="1"/>
          <p:nvPr>
            <p:ph type="title"/>
          </p:nvPr>
        </p:nvSpPr>
        <p:spPr>
          <a:xfrm>
            <a:off x="1785256" y="365127"/>
            <a:ext cx="6730200" cy="67350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rgbClr val="6EDEBF"/>
              </a:buClr>
              <a:buSzPct val="100000"/>
              <a:buFont typeface="Noto Sans"/>
              <a:buNone/>
            </a:pPr>
            <a:r>
              <a:rPr lang="en-US"/>
              <a:t>Vista de alocação 🡪 na UML:  d. instalação/</a:t>
            </a:r>
            <a:r>
              <a:rPr i="1" lang="en-US"/>
              <a:t>deployment</a:t>
            </a:r>
            <a:endParaRPr/>
          </a:p>
        </p:txBody>
      </p:sp>
      <p:pic>
        <p:nvPicPr>
          <p:cNvPr descr="Diagram&#10;&#10;Description automatically generated" id="528" name="Google Shape;528;p61"/>
          <p:cNvPicPr preferRelativeResize="0"/>
          <p:nvPr/>
        </p:nvPicPr>
        <p:blipFill rotWithShape="1">
          <a:blip r:embed="rId3">
            <a:alphaModFix/>
          </a:blip>
          <a:srcRect b="0" l="0" r="0" t="0"/>
          <a:stretch/>
        </p:blipFill>
        <p:spPr>
          <a:xfrm>
            <a:off x="436653" y="1401944"/>
            <a:ext cx="8378334" cy="4345713"/>
          </a:xfrm>
          <a:prstGeom prst="rect">
            <a:avLst/>
          </a:prstGeom>
          <a:noFill/>
          <a:ln>
            <a:noFill/>
          </a:ln>
        </p:spPr>
      </p:pic>
      <p:sp>
        <p:nvSpPr>
          <p:cNvPr id="529" name="Google Shape;529;p61"/>
          <p:cNvSpPr txBox="1"/>
          <p:nvPr>
            <p:ph idx="11" type="ftr"/>
          </p:nvPr>
        </p:nvSpPr>
        <p:spPr>
          <a:xfrm>
            <a:off x="1785256" y="6356351"/>
            <a:ext cx="43299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I Oliveira</a:t>
            </a:r>
            <a:endParaRPr/>
          </a:p>
        </p:txBody>
      </p:sp>
      <p:sp>
        <p:nvSpPr>
          <p:cNvPr id="530" name="Google Shape;530;p61"/>
          <p:cNvSpPr txBox="1"/>
          <p:nvPr>
            <p:ph idx="12" type="sldNum"/>
          </p:nvPr>
        </p:nvSpPr>
        <p:spPr>
          <a:xfrm>
            <a:off x="6457950" y="6356351"/>
            <a:ext cx="20574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5" name="Shape 535"/>
        <p:cNvGrpSpPr/>
        <p:nvPr/>
      </p:nvGrpSpPr>
      <p:grpSpPr>
        <a:xfrm>
          <a:off x="0" y="0"/>
          <a:ext cx="0" cy="0"/>
          <a:chOff x="0" y="0"/>
          <a:chExt cx="0" cy="0"/>
        </a:xfrm>
      </p:grpSpPr>
      <p:sp>
        <p:nvSpPr>
          <p:cNvPr id="536" name="Google Shape;536;p62"/>
          <p:cNvSpPr txBox="1"/>
          <p:nvPr>
            <p:ph idx="11" type="ftr"/>
          </p:nvPr>
        </p:nvSpPr>
        <p:spPr>
          <a:xfrm>
            <a:off x="1785256" y="6356351"/>
            <a:ext cx="4329900" cy="3651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lt1"/>
              </a:buClr>
              <a:buSzPts val="1400"/>
              <a:buFont typeface="Arial"/>
              <a:buNone/>
            </a:pPr>
            <a:r>
              <a:rPr lang="en-US" sz="1400">
                <a:solidFill>
                  <a:schemeClr val="lt1"/>
                </a:solidFill>
                <a:latin typeface="Arial"/>
                <a:ea typeface="Arial"/>
                <a:cs typeface="Arial"/>
                <a:sym typeface="Arial"/>
              </a:rPr>
              <a:t>I Oliveira</a:t>
            </a:r>
            <a:endParaRPr/>
          </a:p>
        </p:txBody>
      </p:sp>
      <p:sp>
        <p:nvSpPr>
          <p:cNvPr id="537" name="Google Shape;537;p62"/>
          <p:cNvSpPr txBox="1"/>
          <p:nvPr>
            <p:ph idx="12" type="sldNum"/>
          </p:nvPr>
        </p:nvSpPr>
        <p:spPr>
          <a:xfrm>
            <a:off x="6457950" y="6356351"/>
            <a:ext cx="20574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538" name="Google Shape;538;p62"/>
          <p:cNvSpPr txBox="1"/>
          <p:nvPr>
            <p:ph type="title"/>
          </p:nvPr>
        </p:nvSpPr>
        <p:spPr>
          <a:xfrm>
            <a:off x="1785256" y="365127"/>
            <a:ext cx="6730200" cy="67350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rgbClr val="6EDEBF"/>
              </a:buClr>
              <a:buSzPct val="100000"/>
              <a:buFont typeface="Noto Sans"/>
              <a:buNone/>
            </a:pPr>
            <a:r>
              <a:rPr lang="en-US" sz="3200"/>
              <a:t>Vista dinâmica (interação). Notar o nível de abstração (subsistema, não objetos)</a:t>
            </a:r>
            <a:endParaRPr/>
          </a:p>
        </p:txBody>
      </p:sp>
      <p:pic>
        <p:nvPicPr>
          <p:cNvPr descr="pluginworkflow" id="539" name="Google Shape;539;p62"/>
          <p:cNvPicPr preferRelativeResize="0"/>
          <p:nvPr/>
        </p:nvPicPr>
        <p:blipFill rotWithShape="1">
          <a:blip r:embed="rId3">
            <a:alphaModFix/>
          </a:blip>
          <a:srcRect b="0" l="0" r="0" t="0"/>
          <a:stretch/>
        </p:blipFill>
        <p:spPr>
          <a:xfrm>
            <a:off x="1235542" y="1230455"/>
            <a:ext cx="6672917" cy="5627545"/>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3" name="Shape 543"/>
        <p:cNvGrpSpPr/>
        <p:nvPr/>
      </p:nvGrpSpPr>
      <p:grpSpPr>
        <a:xfrm>
          <a:off x="0" y="0"/>
          <a:ext cx="0" cy="0"/>
          <a:chOff x="0" y="0"/>
          <a:chExt cx="0" cy="0"/>
        </a:xfrm>
      </p:grpSpPr>
      <p:sp>
        <p:nvSpPr>
          <p:cNvPr id="544" name="Google Shape;544;p63"/>
          <p:cNvSpPr txBox="1"/>
          <p:nvPr>
            <p:ph type="title"/>
          </p:nvPr>
        </p:nvSpPr>
        <p:spPr>
          <a:xfrm>
            <a:off x="1785254" y="1709739"/>
            <a:ext cx="6725400" cy="28527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rgbClr val="6EDEBF"/>
              </a:buClr>
              <a:buSzPts val="3200"/>
              <a:buFont typeface="Noto Sans"/>
              <a:buNone/>
            </a:pPr>
            <a:r>
              <a:rPr lang="en-US"/>
              <a:t>Requisitos com impacto nas decisões de arquitetura</a:t>
            </a:r>
            <a:endParaRPr/>
          </a:p>
        </p:txBody>
      </p:sp>
      <p:sp>
        <p:nvSpPr>
          <p:cNvPr id="545" name="Google Shape;545;p63"/>
          <p:cNvSpPr txBox="1"/>
          <p:nvPr>
            <p:ph idx="1" type="body"/>
          </p:nvPr>
        </p:nvSpPr>
        <p:spPr>
          <a:xfrm>
            <a:off x="1785256" y="4589464"/>
            <a:ext cx="6725400" cy="15003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lt1"/>
              </a:buClr>
              <a:buSzPts val="2000"/>
              <a:buNone/>
            </a:pPr>
            <a:r>
              <a:t/>
            </a:r>
            <a:endParaRPr/>
          </a:p>
        </p:txBody>
      </p:sp>
      <p:sp>
        <p:nvSpPr>
          <p:cNvPr id="546" name="Google Shape;546;p63"/>
          <p:cNvSpPr txBox="1"/>
          <p:nvPr>
            <p:ph idx="11" type="ftr"/>
          </p:nvPr>
        </p:nvSpPr>
        <p:spPr>
          <a:xfrm>
            <a:off x="1785256" y="6356351"/>
            <a:ext cx="43299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I Oliveira</a:t>
            </a:r>
            <a:endParaRPr/>
          </a:p>
        </p:txBody>
      </p:sp>
      <p:sp>
        <p:nvSpPr>
          <p:cNvPr id="547" name="Google Shape;547;p63"/>
          <p:cNvSpPr txBox="1"/>
          <p:nvPr>
            <p:ph idx="12" type="sldNum"/>
          </p:nvPr>
        </p:nvSpPr>
        <p:spPr>
          <a:xfrm>
            <a:off x="6457950" y="6356351"/>
            <a:ext cx="20574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1" name="Shape 551"/>
        <p:cNvGrpSpPr/>
        <p:nvPr/>
      </p:nvGrpSpPr>
      <p:grpSpPr>
        <a:xfrm>
          <a:off x="0" y="0"/>
          <a:ext cx="0" cy="0"/>
          <a:chOff x="0" y="0"/>
          <a:chExt cx="0" cy="0"/>
        </a:xfrm>
      </p:grpSpPr>
      <p:sp>
        <p:nvSpPr>
          <p:cNvPr id="552" name="Google Shape;552;p64"/>
          <p:cNvSpPr txBox="1"/>
          <p:nvPr>
            <p:ph type="title"/>
          </p:nvPr>
        </p:nvSpPr>
        <p:spPr>
          <a:xfrm>
            <a:off x="566058" y="365127"/>
            <a:ext cx="7949400" cy="67350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rgbClr val="6EDEBF"/>
              </a:buClr>
              <a:buSzPct val="100000"/>
              <a:buFont typeface="Noto Sans"/>
              <a:buNone/>
            </a:pPr>
            <a:r>
              <a:rPr lang="en-US"/>
              <a:t>As decisões de arquitetura são conduzidas pelos requisitos</a:t>
            </a:r>
            <a:endParaRPr/>
          </a:p>
        </p:txBody>
      </p:sp>
      <p:sp>
        <p:nvSpPr>
          <p:cNvPr id="553" name="Google Shape;553;p64"/>
          <p:cNvSpPr txBox="1"/>
          <p:nvPr>
            <p:ph idx="1" type="body"/>
          </p:nvPr>
        </p:nvSpPr>
        <p:spPr>
          <a:xfrm>
            <a:off x="628650" y="1390650"/>
            <a:ext cx="3886200" cy="4786200"/>
          </a:xfrm>
          <a:prstGeom prst="rect">
            <a:avLst/>
          </a:prstGeom>
          <a:noFill/>
          <a:ln>
            <a:noFill/>
          </a:ln>
        </p:spPr>
        <p:txBody>
          <a:bodyPr anchorCtr="0" anchor="t" bIns="45700" lIns="91425" spcFirstLastPara="1" rIns="91425" wrap="square" tIns="45700">
            <a:normAutofit/>
          </a:bodyPr>
          <a:lstStyle/>
          <a:p>
            <a:pPr indent="0" lvl="1" marL="0" rtl="0" algn="l">
              <a:lnSpc>
                <a:spcPct val="100000"/>
              </a:lnSpc>
              <a:spcBef>
                <a:spcPts val="0"/>
              </a:spcBef>
              <a:spcAft>
                <a:spcPts val="0"/>
              </a:spcAft>
              <a:buClr>
                <a:srgbClr val="D8D8D8"/>
              </a:buClr>
              <a:buSzPts val="1800"/>
              <a:buNone/>
            </a:pPr>
            <a:r>
              <a:rPr lang="en-US"/>
              <a:t>Para o arquitecto, nem todos os requisitos são idênticos. </a:t>
            </a:r>
            <a:endParaRPr/>
          </a:p>
          <a:p>
            <a:pPr indent="0" lvl="1" marL="0" rtl="0" algn="l">
              <a:lnSpc>
                <a:spcPct val="100000"/>
              </a:lnSpc>
              <a:spcBef>
                <a:spcPts val="600"/>
              </a:spcBef>
              <a:spcAft>
                <a:spcPts val="0"/>
              </a:spcAft>
              <a:buClr>
                <a:srgbClr val="D8D8D8"/>
              </a:buClr>
              <a:buSzPts val="1800"/>
              <a:buNone/>
            </a:pPr>
            <a:r>
              <a:rPr lang="en-US"/>
              <a:t>Alguns têm um impacto muito mais profundo na arquitectura do que outros. </a:t>
            </a:r>
            <a:endParaRPr/>
          </a:p>
          <a:p>
            <a:pPr indent="0" lvl="0" marL="0" rtl="0" algn="l">
              <a:lnSpc>
                <a:spcPct val="100000"/>
              </a:lnSpc>
              <a:spcBef>
                <a:spcPts val="2400"/>
              </a:spcBef>
              <a:spcAft>
                <a:spcPts val="0"/>
              </a:spcAft>
              <a:buClr>
                <a:srgbClr val="F2F2F2"/>
              </a:buClr>
              <a:buSzPts val="2000"/>
              <a:buNone/>
            </a:pPr>
            <a:r>
              <a:rPr lang="en-US"/>
              <a:t>Um requisito de arquitectura significativo é um requisito que terá um efeito profundo na arquitectura </a:t>
            </a:r>
            <a:r>
              <a:rPr lang="en-US">
                <a:latin typeface="Noto Sans"/>
                <a:ea typeface="Noto Sans"/>
                <a:cs typeface="Noto Sans"/>
                <a:sym typeface="Noto Sans"/>
              </a:rPr>
              <a:t>- </a:t>
            </a:r>
            <a:r>
              <a:rPr lang="en-US">
                <a:latin typeface="Noto Sans Light"/>
                <a:ea typeface="Noto Sans Light"/>
                <a:cs typeface="Noto Sans Light"/>
                <a:sym typeface="Noto Sans Light"/>
              </a:rPr>
              <a:t>ou seja, a arquitectura pode ser substancialmente diferente conforme a presença/ausência desse requisito.</a:t>
            </a:r>
            <a:endParaRPr>
              <a:latin typeface="Noto Sans Light"/>
              <a:ea typeface="Noto Sans Light"/>
              <a:cs typeface="Noto Sans Light"/>
              <a:sym typeface="Noto Sans Light"/>
            </a:endParaRPr>
          </a:p>
        </p:txBody>
      </p:sp>
      <p:sp>
        <p:nvSpPr>
          <p:cNvPr id="554" name="Google Shape;554;p64"/>
          <p:cNvSpPr txBox="1"/>
          <p:nvPr>
            <p:ph idx="2" type="body"/>
          </p:nvPr>
        </p:nvSpPr>
        <p:spPr>
          <a:xfrm>
            <a:off x="4629150" y="1390650"/>
            <a:ext cx="3886200" cy="47862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rgbClr val="F2F2F2"/>
              </a:buClr>
              <a:buSzPts val="2000"/>
              <a:buNone/>
            </a:pPr>
            <a:r>
              <a:t/>
            </a:r>
            <a:endParaRPr/>
          </a:p>
        </p:txBody>
      </p:sp>
      <p:sp>
        <p:nvSpPr>
          <p:cNvPr id="555" name="Google Shape;555;p64"/>
          <p:cNvSpPr txBox="1"/>
          <p:nvPr>
            <p:ph idx="11" type="ftr"/>
          </p:nvPr>
        </p:nvSpPr>
        <p:spPr>
          <a:xfrm>
            <a:off x="628650" y="6356351"/>
            <a:ext cx="54864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I Oliveira</a:t>
            </a:r>
            <a:endParaRPr/>
          </a:p>
        </p:txBody>
      </p:sp>
      <p:sp>
        <p:nvSpPr>
          <p:cNvPr id="556" name="Google Shape;556;p64"/>
          <p:cNvSpPr txBox="1"/>
          <p:nvPr>
            <p:ph idx="12" type="sldNum"/>
          </p:nvPr>
        </p:nvSpPr>
        <p:spPr>
          <a:xfrm>
            <a:off x="6457950" y="6356351"/>
            <a:ext cx="20574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0"/>
          <p:cNvSpPr txBox="1"/>
          <p:nvPr>
            <p:ph type="title"/>
          </p:nvPr>
        </p:nvSpPr>
        <p:spPr>
          <a:xfrm>
            <a:off x="629841" y="457200"/>
            <a:ext cx="2949300" cy="1600200"/>
          </a:xfrm>
          <a:prstGeom prst="rect">
            <a:avLst/>
          </a:prstGeom>
        </p:spPr>
        <p:txBody>
          <a:bodyPr anchorCtr="0" anchor="b" bIns="45700" lIns="91425" spcFirstLastPara="1" rIns="91425" wrap="square" tIns="45700">
            <a:normAutofit/>
          </a:bodyPr>
          <a:lstStyle/>
          <a:p>
            <a:pPr indent="0" lvl="0" marL="0" rtl="0" algn="l">
              <a:spcBef>
                <a:spcPts val="0"/>
              </a:spcBef>
              <a:spcAft>
                <a:spcPts val="0"/>
              </a:spcAft>
              <a:buNone/>
            </a:pPr>
            <a:r>
              <a:t/>
            </a:r>
            <a:endParaRPr/>
          </a:p>
        </p:txBody>
      </p:sp>
      <p:sp>
        <p:nvSpPr>
          <p:cNvPr id="141" name="Google Shape;141;p20"/>
          <p:cNvSpPr txBox="1"/>
          <p:nvPr>
            <p:ph idx="1" type="body"/>
          </p:nvPr>
        </p:nvSpPr>
        <p:spPr>
          <a:xfrm>
            <a:off x="3887391" y="987426"/>
            <a:ext cx="4629300" cy="4873500"/>
          </a:xfrm>
          <a:prstGeom prst="rect">
            <a:avLst/>
          </a:prstGeom>
        </p:spPr>
        <p:txBody>
          <a:bodyPr anchorCtr="0" anchor="t" bIns="45700" lIns="91425" spcFirstLastPara="1" rIns="91425" wrap="square" tIns="45700">
            <a:normAutofit/>
          </a:bodyPr>
          <a:lstStyle/>
          <a:p>
            <a:pPr indent="0" lvl="0" marL="0" rtl="0" algn="l">
              <a:spcBef>
                <a:spcPts val="1200"/>
              </a:spcBef>
              <a:spcAft>
                <a:spcPts val="600"/>
              </a:spcAft>
              <a:buNone/>
            </a:pPr>
            <a:r>
              <a:t/>
            </a:r>
            <a:endParaRPr/>
          </a:p>
        </p:txBody>
      </p:sp>
      <p:sp>
        <p:nvSpPr>
          <p:cNvPr id="142" name="Google Shape;142;p20"/>
          <p:cNvSpPr txBox="1"/>
          <p:nvPr>
            <p:ph idx="2" type="body"/>
          </p:nvPr>
        </p:nvSpPr>
        <p:spPr>
          <a:xfrm>
            <a:off x="629841" y="2057400"/>
            <a:ext cx="2949300" cy="3811500"/>
          </a:xfrm>
          <a:prstGeom prst="rect">
            <a:avLst/>
          </a:prstGeom>
        </p:spPr>
        <p:txBody>
          <a:bodyPr anchorCtr="0" anchor="t" bIns="45700" lIns="91425" spcFirstLastPara="1" rIns="91425" wrap="square" tIns="45700">
            <a:normAutofit/>
          </a:bodyPr>
          <a:lstStyle/>
          <a:p>
            <a:pPr indent="0" lvl="0" marL="0" rtl="0" algn="l">
              <a:spcBef>
                <a:spcPts val="1200"/>
              </a:spcBef>
              <a:spcAft>
                <a:spcPts val="600"/>
              </a:spcAft>
              <a:buNone/>
            </a:pPr>
            <a:r>
              <a:t/>
            </a:r>
            <a:endParaRPr/>
          </a:p>
        </p:txBody>
      </p:sp>
      <p:sp>
        <p:nvSpPr>
          <p:cNvPr id="143" name="Google Shape;143;p20"/>
          <p:cNvSpPr txBox="1"/>
          <p:nvPr>
            <p:ph idx="12" type="sldNum"/>
          </p:nvPr>
        </p:nvSpPr>
        <p:spPr>
          <a:xfrm>
            <a:off x="6457950" y="6356351"/>
            <a:ext cx="20574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144" name="Google Shape;144;p20"/>
          <p:cNvPicPr preferRelativeResize="0"/>
          <p:nvPr/>
        </p:nvPicPr>
        <p:blipFill>
          <a:blip r:embed="rId3">
            <a:alphaModFix/>
          </a:blip>
          <a:stretch>
            <a:fillRect/>
          </a:stretch>
        </p:blipFill>
        <p:spPr>
          <a:xfrm>
            <a:off x="0" y="927751"/>
            <a:ext cx="9144001" cy="5002499"/>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0" name="Shape 560"/>
        <p:cNvGrpSpPr/>
        <p:nvPr/>
      </p:nvGrpSpPr>
      <p:grpSpPr>
        <a:xfrm>
          <a:off x="0" y="0"/>
          <a:ext cx="0" cy="0"/>
          <a:chOff x="0" y="0"/>
          <a:chExt cx="0" cy="0"/>
        </a:xfrm>
      </p:grpSpPr>
      <p:pic>
        <p:nvPicPr>
          <p:cNvPr id="561" name="Google Shape;561;p65"/>
          <p:cNvPicPr preferRelativeResize="0"/>
          <p:nvPr/>
        </p:nvPicPr>
        <p:blipFill rotWithShape="1">
          <a:blip r:embed="rId3">
            <a:alphaModFix/>
          </a:blip>
          <a:srcRect b="0" l="0" r="0" t="0"/>
          <a:stretch/>
        </p:blipFill>
        <p:spPr>
          <a:xfrm>
            <a:off x="0" y="-17779"/>
            <a:ext cx="9144000" cy="382905"/>
          </a:xfrm>
          <a:prstGeom prst="rect">
            <a:avLst/>
          </a:prstGeom>
          <a:noFill/>
          <a:ln>
            <a:noFill/>
          </a:ln>
        </p:spPr>
      </p:pic>
      <p:sp>
        <p:nvSpPr>
          <p:cNvPr id="562" name="Google Shape;562;p65"/>
          <p:cNvSpPr txBox="1"/>
          <p:nvPr>
            <p:ph type="title"/>
          </p:nvPr>
        </p:nvSpPr>
        <p:spPr>
          <a:xfrm>
            <a:off x="1785256" y="365126"/>
            <a:ext cx="6730200" cy="76020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rgbClr val="6EDEBF"/>
              </a:buClr>
              <a:buSzPct val="100000"/>
              <a:buFont typeface="Noto Sans"/>
              <a:buNone/>
            </a:pPr>
            <a:r>
              <a:rPr lang="en-US"/>
              <a:t>Requisitos significativos para a arquitetura</a:t>
            </a:r>
            <a:endParaRPr/>
          </a:p>
        </p:txBody>
      </p:sp>
      <p:sp>
        <p:nvSpPr>
          <p:cNvPr id="563" name="Google Shape;563;p65"/>
          <p:cNvSpPr txBox="1"/>
          <p:nvPr>
            <p:ph idx="1" type="body"/>
          </p:nvPr>
        </p:nvSpPr>
        <p:spPr>
          <a:xfrm>
            <a:off x="1785254" y="1371601"/>
            <a:ext cx="6730200" cy="4647900"/>
          </a:xfrm>
          <a:prstGeom prst="rect">
            <a:avLst/>
          </a:prstGeom>
          <a:noFill/>
          <a:ln>
            <a:noFill/>
          </a:ln>
        </p:spPr>
        <p:txBody>
          <a:bodyPr anchorCtr="0" anchor="t" bIns="45700" lIns="91425" spcFirstLastPara="1" rIns="91425" wrap="square" tIns="45700">
            <a:normAutofit lnSpcReduction="20000"/>
          </a:bodyPr>
          <a:lstStyle/>
          <a:p>
            <a:pPr indent="0" lvl="0" marL="0" rtl="0" algn="l">
              <a:lnSpc>
                <a:spcPct val="100000"/>
              </a:lnSpc>
              <a:spcBef>
                <a:spcPts val="0"/>
              </a:spcBef>
              <a:spcAft>
                <a:spcPts val="0"/>
              </a:spcAft>
              <a:buClr>
                <a:srgbClr val="F2F2F2"/>
              </a:buClr>
              <a:buSzPts val="2000"/>
              <a:buNone/>
            </a:pPr>
            <a:r>
              <a:rPr lang="en-US"/>
              <a:t>Not all requirements have equal significance with regards to the architecture. </a:t>
            </a:r>
            <a:endParaRPr/>
          </a:p>
          <a:p>
            <a:pPr indent="0" lvl="1" marL="0" rtl="0" algn="l">
              <a:lnSpc>
                <a:spcPct val="100000"/>
              </a:lnSpc>
              <a:spcBef>
                <a:spcPts val="600"/>
              </a:spcBef>
              <a:spcAft>
                <a:spcPts val="0"/>
              </a:spcAft>
              <a:buClr>
                <a:srgbClr val="D8D8D8"/>
              </a:buClr>
              <a:buSzPts val="1800"/>
              <a:buNone/>
            </a:pPr>
            <a:r>
              <a:rPr lang="en-US"/>
              <a:t>Typically, these are requirements that are technically challenging, technically constraining, or central to the system's purpose</a:t>
            </a:r>
            <a:endParaRPr/>
          </a:p>
          <a:p>
            <a:pPr indent="0" lvl="0" marL="0" rtl="0" algn="l">
              <a:lnSpc>
                <a:spcPct val="100000"/>
              </a:lnSpc>
              <a:spcBef>
                <a:spcPts val="2400"/>
              </a:spcBef>
              <a:spcAft>
                <a:spcPts val="0"/>
              </a:spcAft>
              <a:buClr>
                <a:srgbClr val="F2F2F2"/>
              </a:buClr>
              <a:buSzPts val="2000"/>
              <a:buNone/>
            </a:pPr>
            <a:r>
              <a:rPr lang="en-US"/>
              <a:t>The following are good examples of Architecturally Significant Requirements: </a:t>
            </a:r>
            <a:endParaRPr/>
          </a:p>
          <a:p>
            <a:pPr indent="-285750" lvl="1" marL="285750" rtl="0" algn="l">
              <a:lnSpc>
                <a:spcPct val="100000"/>
              </a:lnSpc>
              <a:spcBef>
                <a:spcPts val="600"/>
              </a:spcBef>
              <a:spcAft>
                <a:spcPts val="0"/>
              </a:spcAft>
              <a:buClr>
                <a:srgbClr val="D8D8D8"/>
              </a:buClr>
              <a:buSzPts val="1800"/>
              <a:buFont typeface="Arial"/>
              <a:buChar char="•"/>
            </a:pPr>
            <a:r>
              <a:rPr lang="en-US"/>
              <a:t>The system must stream video media worldwide, with a delay to start playing &lt;5 seg for 90% of accesses. </a:t>
            </a:r>
            <a:endParaRPr/>
          </a:p>
          <a:p>
            <a:pPr indent="-285750" lvl="1" marL="285750" rtl="0" algn="l">
              <a:lnSpc>
                <a:spcPct val="100000"/>
              </a:lnSpc>
              <a:spcBef>
                <a:spcPts val="600"/>
              </a:spcBef>
              <a:spcAft>
                <a:spcPts val="0"/>
              </a:spcAft>
              <a:buClr>
                <a:srgbClr val="D8D8D8"/>
              </a:buClr>
              <a:buSzPts val="1800"/>
              <a:buFont typeface="Arial"/>
              <a:buChar char="•"/>
            </a:pPr>
            <a:r>
              <a:rPr lang="en-US"/>
              <a:t>The mobile application should be available both for Android and iOS with similar capabilities.</a:t>
            </a:r>
            <a:endParaRPr/>
          </a:p>
          <a:p>
            <a:pPr indent="-285750" lvl="1" marL="285750" rtl="0" algn="l">
              <a:lnSpc>
                <a:spcPct val="100000"/>
              </a:lnSpc>
              <a:spcBef>
                <a:spcPts val="600"/>
              </a:spcBef>
              <a:spcAft>
                <a:spcPts val="0"/>
              </a:spcAft>
              <a:buClr>
                <a:srgbClr val="D8D8D8"/>
              </a:buClr>
              <a:buSzPts val="1800"/>
              <a:buFont typeface="Arial"/>
              <a:buChar char="•"/>
            </a:pPr>
            <a:r>
              <a:rPr lang="en-US"/>
              <a:t>The system must deploy on Microsoft Windows 11+ and Linux. </a:t>
            </a:r>
            <a:endParaRPr/>
          </a:p>
          <a:p>
            <a:pPr indent="-285750" lvl="1" marL="285750" rtl="0" algn="l">
              <a:lnSpc>
                <a:spcPct val="100000"/>
              </a:lnSpc>
              <a:spcBef>
                <a:spcPts val="600"/>
              </a:spcBef>
              <a:spcAft>
                <a:spcPts val="0"/>
              </a:spcAft>
              <a:buClr>
                <a:srgbClr val="D8D8D8"/>
              </a:buClr>
              <a:buSzPts val="1800"/>
              <a:buFont typeface="Arial"/>
              <a:buChar char="•"/>
            </a:pPr>
            <a:r>
              <a:rPr lang="en-US"/>
              <a:t>The ATM system must dispense cash on demand to validated account holders with sufficient cleared funds (atomic transactions)</a:t>
            </a:r>
            <a:endParaRPr/>
          </a:p>
        </p:txBody>
      </p:sp>
      <p:sp>
        <p:nvSpPr>
          <p:cNvPr id="564" name="Google Shape;564;p65"/>
          <p:cNvSpPr txBox="1"/>
          <p:nvPr>
            <p:ph idx="11" type="ftr"/>
          </p:nvPr>
        </p:nvSpPr>
        <p:spPr>
          <a:xfrm>
            <a:off x="1785256" y="6356351"/>
            <a:ext cx="43299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I Oliveira</a:t>
            </a:r>
            <a:endParaRPr/>
          </a:p>
        </p:txBody>
      </p:sp>
      <p:sp>
        <p:nvSpPr>
          <p:cNvPr id="565" name="Google Shape;565;p65"/>
          <p:cNvSpPr txBox="1"/>
          <p:nvPr>
            <p:ph idx="12" type="sldNum"/>
          </p:nvPr>
        </p:nvSpPr>
        <p:spPr>
          <a:xfrm>
            <a:off x="6457950" y="6356351"/>
            <a:ext cx="20574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566" name="Google Shape;566;p65">
            <a:hlinkClick r:id="rId4"/>
          </p:cNvPr>
          <p:cNvSpPr txBox="1"/>
          <p:nvPr/>
        </p:nvSpPr>
        <p:spPr>
          <a:xfrm>
            <a:off x="79512" y="5969214"/>
            <a:ext cx="6035400" cy="415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50">
                <a:solidFill>
                  <a:schemeClr val="lt1"/>
                </a:solidFill>
                <a:latin typeface="Noto Sans"/>
                <a:ea typeface="Noto Sans"/>
                <a:cs typeface="Noto Sans"/>
                <a:sym typeface="Noto Sans"/>
              </a:rPr>
              <a:t>https://sweet.ua.pt/ico/OpenUp/OpenUP_v1514/core.tech.common.extend_supp/guidances/concepts/arch_significant_requirements_1EE5D757.html?nodeId=7dddf10c</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0" name="Shape 570"/>
        <p:cNvGrpSpPr/>
        <p:nvPr/>
      </p:nvGrpSpPr>
      <p:grpSpPr>
        <a:xfrm>
          <a:off x="0" y="0"/>
          <a:ext cx="0" cy="0"/>
          <a:chOff x="0" y="0"/>
          <a:chExt cx="0" cy="0"/>
        </a:xfrm>
      </p:grpSpPr>
      <p:sp>
        <p:nvSpPr>
          <p:cNvPr id="571" name="Google Shape;571;p66"/>
          <p:cNvSpPr txBox="1"/>
          <p:nvPr>
            <p:ph type="title"/>
          </p:nvPr>
        </p:nvSpPr>
        <p:spPr>
          <a:xfrm>
            <a:off x="1785256" y="365127"/>
            <a:ext cx="6730200" cy="6735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6EDEBF"/>
              </a:buClr>
              <a:buSzPts val="2400"/>
              <a:buFont typeface="Noto Sans"/>
              <a:buNone/>
            </a:pPr>
            <a:r>
              <a:rPr lang="en-US"/>
              <a:t>Exemplo de um sistema complexo: Feedzai</a:t>
            </a:r>
            <a:endParaRPr/>
          </a:p>
        </p:txBody>
      </p:sp>
      <p:sp>
        <p:nvSpPr>
          <p:cNvPr id="572" name="Google Shape;572;p66"/>
          <p:cNvSpPr txBox="1"/>
          <p:nvPr>
            <p:ph idx="11" type="ftr"/>
          </p:nvPr>
        </p:nvSpPr>
        <p:spPr>
          <a:xfrm>
            <a:off x="1785256" y="6356351"/>
            <a:ext cx="43299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I Oliveira</a:t>
            </a:r>
            <a:endParaRPr/>
          </a:p>
        </p:txBody>
      </p:sp>
      <p:sp>
        <p:nvSpPr>
          <p:cNvPr id="573" name="Google Shape;573;p66"/>
          <p:cNvSpPr txBox="1"/>
          <p:nvPr>
            <p:ph idx="12" type="sldNum"/>
          </p:nvPr>
        </p:nvSpPr>
        <p:spPr>
          <a:xfrm>
            <a:off x="6457950" y="6356351"/>
            <a:ext cx="20574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574" name="Google Shape;574;p66"/>
          <p:cNvPicPr preferRelativeResize="0"/>
          <p:nvPr/>
        </p:nvPicPr>
        <p:blipFill rotWithShape="1">
          <a:blip r:embed="rId3">
            <a:alphaModFix/>
          </a:blip>
          <a:srcRect b="0" l="0" r="0" t="0"/>
          <a:stretch/>
        </p:blipFill>
        <p:spPr>
          <a:xfrm>
            <a:off x="0" y="1058926"/>
            <a:ext cx="9144000" cy="4740147"/>
          </a:xfrm>
          <a:prstGeom prst="rect">
            <a:avLst/>
          </a:prstGeom>
          <a:noFill/>
          <a:ln>
            <a:noFill/>
          </a:ln>
        </p:spPr>
      </p:pic>
      <p:sp>
        <p:nvSpPr>
          <p:cNvPr id="575" name="Google Shape;575;p66">
            <a:hlinkClick r:id="rId4"/>
          </p:cNvPr>
          <p:cNvSpPr/>
          <p:nvPr/>
        </p:nvSpPr>
        <p:spPr>
          <a:xfrm>
            <a:off x="1785256" y="5893046"/>
            <a:ext cx="22926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lt1"/>
                </a:solidFill>
                <a:latin typeface="Noto Sans"/>
                <a:ea typeface="Noto Sans"/>
                <a:cs typeface="Noto Sans"/>
                <a:sym typeface="Noto Sans"/>
              </a:rPr>
              <a:t>https://feedzai.com</a:t>
            </a:r>
            <a:endParaRPr/>
          </a:p>
        </p:txBody>
      </p:sp>
      <p:sp>
        <p:nvSpPr>
          <p:cNvPr id="576" name="Google Shape;576;p66"/>
          <p:cNvSpPr/>
          <p:nvPr/>
        </p:nvSpPr>
        <p:spPr>
          <a:xfrm>
            <a:off x="4984230" y="4069829"/>
            <a:ext cx="4092300" cy="2651700"/>
          </a:xfrm>
          <a:prstGeom prst="wedgeRectCallout">
            <a:avLst>
              <a:gd fmla="val -65000" name="adj1"/>
              <a:gd fmla="val -43141" name="adj2"/>
            </a:avLst>
          </a:prstGeom>
          <a:solidFill>
            <a:srgbClr val="29AF8C">
              <a:alpha val="74900"/>
            </a:srgbClr>
          </a:solidFill>
          <a:ln cap="flat" cmpd="sng" w="12700">
            <a:solidFill>
              <a:srgbClr val="1D7F66"/>
            </a:solidFill>
            <a:prstDash val="solid"/>
            <a:miter lim="800000"/>
            <a:headEnd len="sm" w="sm" type="none"/>
            <a:tailEnd len="sm" w="sm" type="none"/>
          </a:ln>
        </p:spPr>
        <p:txBody>
          <a:bodyPr anchorCtr="0" anchor="ctr" bIns="45700" lIns="91425" spcFirstLastPara="1" rIns="91425" wrap="square" tIns="45700">
            <a:noAutofit/>
          </a:bodyPr>
          <a:lstStyle/>
          <a:p>
            <a:pPr indent="-76200" lvl="0" marL="0" marR="0" rtl="0" algn="l">
              <a:spcBef>
                <a:spcPts val="0"/>
              </a:spcBef>
              <a:spcAft>
                <a:spcPts val="0"/>
              </a:spcAft>
              <a:buClr>
                <a:srgbClr val="000000"/>
              </a:buClr>
              <a:buSzPts val="1200"/>
              <a:buFont typeface="Arial"/>
              <a:buChar char="•"/>
            </a:pPr>
            <a:r>
              <a:rPr b="0" i="0" lang="en-US" sz="1200" u="none" strike="noStrike">
                <a:solidFill>
                  <a:srgbClr val="000000"/>
                </a:solidFill>
                <a:latin typeface="Arial"/>
                <a:ea typeface="Arial"/>
                <a:cs typeface="Arial"/>
                <a:sym typeface="Arial"/>
              </a:rPr>
              <a:t>Número muito elevado de transações financeiras que devem ser analisadas em paralelo (intensidade variável)</a:t>
            </a:r>
            <a:endParaRPr/>
          </a:p>
          <a:p>
            <a:pPr indent="-76200" lvl="0" marL="0" marR="0" rtl="0" algn="l">
              <a:spcBef>
                <a:spcPts val="0"/>
              </a:spcBef>
              <a:spcAft>
                <a:spcPts val="0"/>
              </a:spcAft>
              <a:buClr>
                <a:srgbClr val="000000"/>
              </a:buClr>
              <a:buSzPts val="1200"/>
              <a:buFont typeface="Arial"/>
              <a:buChar char="•"/>
            </a:pPr>
            <a:r>
              <a:rPr b="0" i="0" lang="en-US" sz="1200" u="none" strike="noStrike">
                <a:solidFill>
                  <a:srgbClr val="000000"/>
                </a:solidFill>
                <a:latin typeface="Arial"/>
                <a:ea typeface="Arial"/>
                <a:cs typeface="Arial"/>
                <a:sym typeface="Arial"/>
              </a:rPr>
              <a:t>Processamento de eventos em larga escala em janelas temporais (solução otimizada para o processamento de </a:t>
            </a:r>
            <a:r>
              <a:rPr b="0" i="1" lang="en-US" sz="1200" u="none" strike="noStrike">
                <a:solidFill>
                  <a:srgbClr val="000000"/>
                </a:solidFill>
                <a:latin typeface="Arial"/>
                <a:ea typeface="Arial"/>
                <a:cs typeface="Arial"/>
                <a:sym typeface="Arial"/>
              </a:rPr>
              <a:t>feeds</a:t>
            </a:r>
            <a:r>
              <a:rPr b="0" i="0" lang="en-US" sz="1200" u="none" strike="noStrike">
                <a:solidFill>
                  <a:srgbClr val="000000"/>
                </a:solidFill>
                <a:latin typeface="Arial"/>
                <a:ea typeface="Arial"/>
                <a:cs typeface="Arial"/>
                <a:sym typeface="Arial"/>
              </a:rPr>
              <a:t>, i.e., séries de dados, e não interrogação de bases de dados convencionais)</a:t>
            </a:r>
            <a:endParaRPr/>
          </a:p>
          <a:p>
            <a:pPr indent="-76200" lvl="0" marL="0" marR="0" rtl="0" algn="l">
              <a:spcBef>
                <a:spcPts val="0"/>
              </a:spcBef>
              <a:spcAft>
                <a:spcPts val="0"/>
              </a:spcAft>
              <a:buClr>
                <a:srgbClr val="000000"/>
              </a:buClr>
              <a:buSzPts val="1200"/>
              <a:buFont typeface="Arial"/>
              <a:buChar char="•"/>
            </a:pPr>
            <a:r>
              <a:rPr b="0" i="0" lang="en-US" sz="1200" u="none" strike="noStrike">
                <a:solidFill>
                  <a:srgbClr val="000000"/>
                </a:solidFill>
                <a:latin typeface="Arial"/>
                <a:ea typeface="Arial"/>
                <a:cs typeface="Arial"/>
                <a:sym typeface="Arial"/>
              </a:rPr>
              <a:t>Respostas de muito baixa latência (indicação de fraude em &lt;0,5s)</a:t>
            </a:r>
            <a:endParaRPr/>
          </a:p>
          <a:p>
            <a:pPr indent="-76200" lvl="0" marL="0" marR="0" rtl="0" algn="l">
              <a:spcBef>
                <a:spcPts val="0"/>
              </a:spcBef>
              <a:spcAft>
                <a:spcPts val="0"/>
              </a:spcAft>
              <a:buClr>
                <a:srgbClr val="000000"/>
              </a:buClr>
              <a:buSzPts val="1200"/>
              <a:buFont typeface="Arial"/>
              <a:buChar char="•"/>
            </a:pPr>
            <a:r>
              <a:rPr b="0" i="0" lang="en-US" sz="1200" u="none" strike="noStrike">
                <a:solidFill>
                  <a:srgbClr val="000000"/>
                </a:solidFill>
                <a:latin typeface="Arial"/>
                <a:ea typeface="Arial"/>
                <a:cs typeface="Arial"/>
                <a:sym typeface="Arial"/>
              </a:rPr>
              <a:t>Natureza sensível da informação: canais seguros e invioláveis.</a:t>
            </a:r>
            <a:endParaRPr/>
          </a:p>
          <a:p>
            <a:pPr indent="-76200" lvl="0" marL="0" marR="0" rtl="0" algn="l">
              <a:spcBef>
                <a:spcPts val="0"/>
              </a:spcBef>
              <a:spcAft>
                <a:spcPts val="0"/>
              </a:spcAft>
              <a:buClr>
                <a:srgbClr val="000000"/>
              </a:buClr>
              <a:buSzPts val="1200"/>
              <a:buFont typeface="Arial"/>
              <a:buChar char="•"/>
            </a:pPr>
            <a:r>
              <a:rPr b="0" i="0" lang="en-US" sz="1200" u="none" strike="noStrike">
                <a:solidFill>
                  <a:srgbClr val="000000"/>
                </a:solidFill>
                <a:latin typeface="Arial"/>
                <a:ea typeface="Arial"/>
                <a:cs typeface="Arial"/>
                <a:sym typeface="Arial"/>
              </a:rPr>
              <a:t>Há clientes que preferem a solução na  cloud e outros que querem usar apenas instalações no seu datacenter</a:t>
            </a:r>
            <a:endParaRPr sz="1200">
              <a:solidFill>
                <a:schemeClr val="lt1"/>
              </a:solidFill>
              <a:latin typeface="Noto Sans"/>
              <a:ea typeface="Noto Sans"/>
              <a:cs typeface="Noto Sans"/>
              <a:sym typeface="Noto Sans"/>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1" name="Shape 581"/>
        <p:cNvGrpSpPr/>
        <p:nvPr/>
      </p:nvGrpSpPr>
      <p:grpSpPr>
        <a:xfrm>
          <a:off x="0" y="0"/>
          <a:ext cx="0" cy="0"/>
          <a:chOff x="0" y="0"/>
          <a:chExt cx="0" cy="0"/>
        </a:xfrm>
      </p:grpSpPr>
      <p:sp>
        <p:nvSpPr>
          <p:cNvPr id="582" name="Google Shape;582;p67"/>
          <p:cNvSpPr txBox="1"/>
          <p:nvPr>
            <p:ph type="title"/>
          </p:nvPr>
        </p:nvSpPr>
        <p:spPr>
          <a:xfrm>
            <a:off x="566058" y="365127"/>
            <a:ext cx="7949400" cy="6735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Caraterísticas de uma arquitetura: operacionais	</a:t>
            </a:r>
            <a:endParaRPr/>
          </a:p>
        </p:txBody>
      </p:sp>
      <p:sp>
        <p:nvSpPr>
          <p:cNvPr id="583" name="Google Shape;583;p67"/>
          <p:cNvSpPr txBox="1"/>
          <p:nvPr>
            <p:ph idx="1" type="body"/>
          </p:nvPr>
        </p:nvSpPr>
        <p:spPr>
          <a:xfrm>
            <a:off x="628650" y="1390650"/>
            <a:ext cx="3886200" cy="4786200"/>
          </a:xfrm>
          <a:prstGeom prst="rect">
            <a:avLst/>
          </a:prstGeom>
        </p:spPr>
        <p:txBody>
          <a:bodyPr anchorCtr="0" anchor="t" bIns="45700" lIns="91425" spcFirstLastPara="1" rIns="91425" wrap="square" tIns="45700">
            <a:normAutofit/>
          </a:bodyPr>
          <a:lstStyle/>
          <a:p>
            <a:pPr indent="0" lvl="0" marL="0" rtl="0" algn="l">
              <a:spcBef>
                <a:spcPts val="1800"/>
              </a:spcBef>
              <a:spcAft>
                <a:spcPts val="600"/>
              </a:spcAft>
              <a:buNone/>
            </a:pPr>
            <a:r>
              <a:t/>
            </a:r>
            <a:endParaRPr/>
          </a:p>
        </p:txBody>
      </p:sp>
      <p:sp>
        <p:nvSpPr>
          <p:cNvPr id="584" name="Google Shape;584;p67"/>
          <p:cNvSpPr txBox="1"/>
          <p:nvPr>
            <p:ph idx="2" type="body"/>
          </p:nvPr>
        </p:nvSpPr>
        <p:spPr>
          <a:xfrm>
            <a:off x="4629150" y="1390650"/>
            <a:ext cx="3886200" cy="4786200"/>
          </a:xfrm>
          <a:prstGeom prst="rect">
            <a:avLst/>
          </a:prstGeom>
        </p:spPr>
        <p:txBody>
          <a:bodyPr anchorCtr="0" anchor="t" bIns="45700" lIns="91425" spcFirstLastPara="1" rIns="91425" wrap="square" tIns="45700">
            <a:normAutofit/>
          </a:bodyPr>
          <a:lstStyle/>
          <a:p>
            <a:pPr indent="0" lvl="0" marL="0" rtl="0" algn="l">
              <a:spcBef>
                <a:spcPts val="1800"/>
              </a:spcBef>
              <a:spcAft>
                <a:spcPts val="600"/>
              </a:spcAft>
              <a:buNone/>
            </a:pPr>
            <a:r>
              <a:t/>
            </a:r>
            <a:endParaRPr/>
          </a:p>
        </p:txBody>
      </p:sp>
      <p:sp>
        <p:nvSpPr>
          <p:cNvPr id="585" name="Google Shape;585;p67"/>
          <p:cNvSpPr txBox="1"/>
          <p:nvPr>
            <p:ph idx="12" type="sldNum"/>
          </p:nvPr>
        </p:nvSpPr>
        <p:spPr>
          <a:xfrm>
            <a:off x="6457950" y="6356351"/>
            <a:ext cx="20574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586" name="Google Shape;586;p67"/>
          <p:cNvPicPr preferRelativeResize="0"/>
          <p:nvPr/>
        </p:nvPicPr>
        <p:blipFill>
          <a:blip r:embed="rId3">
            <a:alphaModFix/>
          </a:blip>
          <a:stretch>
            <a:fillRect/>
          </a:stretch>
        </p:blipFill>
        <p:spPr>
          <a:xfrm>
            <a:off x="628650" y="1482775"/>
            <a:ext cx="8332374" cy="5375225"/>
          </a:xfrm>
          <a:prstGeom prst="rect">
            <a:avLst/>
          </a:prstGeom>
          <a:noFill/>
          <a:ln>
            <a:noFill/>
          </a:ln>
        </p:spPr>
      </p:pic>
      <p:sp>
        <p:nvSpPr>
          <p:cNvPr id="587" name="Google Shape;587;p67"/>
          <p:cNvSpPr/>
          <p:nvPr/>
        </p:nvSpPr>
        <p:spPr>
          <a:xfrm>
            <a:off x="5937157" y="976270"/>
            <a:ext cx="3099000" cy="738300"/>
          </a:xfrm>
          <a:prstGeom prst="wedgeRectCallout">
            <a:avLst>
              <a:gd fmla="val -57508" name="adj1"/>
              <a:gd fmla="val 120619" name="adj2"/>
            </a:avLst>
          </a:prstGeom>
          <a:gradFill>
            <a:gsLst>
              <a:gs pos="0">
                <a:srgbClr val="9DD9C2"/>
              </a:gs>
              <a:gs pos="50000">
                <a:srgbClr val="90CFB7"/>
              </a:gs>
              <a:gs pos="100000">
                <a:srgbClr val="7BCCAF"/>
              </a:gs>
            </a:gsLst>
            <a:lin ang="5400012" scaled="0"/>
          </a:gradFill>
          <a:ln cap="flat" cmpd="sng" w="9525">
            <a:solidFill>
              <a:schemeClr val="accent1"/>
            </a:solidFill>
            <a:prstDash val="solid"/>
            <a:miter lim="800000"/>
            <a:headEnd len="sm" w="sm" type="none"/>
            <a:tailEnd len="sm" w="sm" type="none"/>
          </a:ln>
        </p:spPr>
        <p:txBody>
          <a:bodyPr anchorCtr="0" anchor="ctr" bIns="45700" lIns="72000" spcFirstLastPara="1" rIns="72000" wrap="square" tIns="45700">
            <a:noAutofit/>
          </a:bodyPr>
          <a:lstStyle/>
          <a:p>
            <a:pPr indent="0" lvl="0" marL="0" marR="0" rtl="0" algn="l">
              <a:spcBef>
                <a:spcPts val="0"/>
              </a:spcBef>
              <a:spcAft>
                <a:spcPts val="0"/>
              </a:spcAft>
              <a:buNone/>
            </a:pPr>
            <a:r>
              <a:rPr lang="en-US" sz="1600">
                <a:solidFill>
                  <a:schemeClr val="dk1"/>
                </a:solidFill>
                <a:latin typeface="Noto Sans"/>
                <a:ea typeface="Noto Sans"/>
                <a:cs typeface="Noto Sans"/>
                <a:sym typeface="Noto Sans"/>
              </a:rPr>
              <a:t>Architecture “-ilities”</a:t>
            </a:r>
            <a:endParaRPr/>
          </a:p>
        </p:txBody>
      </p:sp>
      <p:sp>
        <p:nvSpPr>
          <p:cNvPr id="588" name="Google Shape;588;p67"/>
          <p:cNvSpPr txBox="1"/>
          <p:nvPr/>
        </p:nvSpPr>
        <p:spPr>
          <a:xfrm>
            <a:off x="628650" y="929775"/>
            <a:ext cx="40005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200">
                <a:solidFill>
                  <a:schemeClr val="lt2"/>
                </a:solidFill>
              </a:rPr>
              <a:t>https://learning.oreilly.com/library/view/fundamentals-of-software/9781492043447/ch04.html</a:t>
            </a:r>
            <a:endParaRPr sz="1200">
              <a:solidFill>
                <a:schemeClr val="lt2"/>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2" name="Shape 592"/>
        <p:cNvGrpSpPr/>
        <p:nvPr/>
      </p:nvGrpSpPr>
      <p:grpSpPr>
        <a:xfrm>
          <a:off x="0" y="0"/>
          <a:ext cx="0" cy="0"/>
          <a:chOff x="0" y="0"/>
          <a:chExt cx="0" cy="0"/>
        </a:xfrm>
      </p:grpSpPr>
      <p:sp>
        <p:nvSpPr>
          <p:cNvPr id="593" name="Google Shape;593;p68"/>
          <p:cNvSpPr txBox="1"/>
          <p:nvPr>
            <p:ph type="title"/>
          </p:nvPr>
        </p:nvSpPr>
        <p:spPr>
          <a:xfrm>
            <a:off x="1785256" y="365127"/>
            <a:ext cx="6730200" cy="6735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6EDEBF"/>
              </a:buClr>
              <a:buSzPts val="2400"/>
              <a:buFont typeface="Noto Sans"/>
              <a:buNone/>
            </a:pPr>
            <a:r>
              <a:rPr lang="en-US"/>
              <a:t>Os requisitos conduzem a arquitetura</a:t>
            </a:r>
            <a:endParaRPr/>
          </a:p>
        </p:txBody>
      </p:sp>
      <p:sp>
        <p:nvSpPr>
          <p:cNvPr id="594" name="Google Shape;594;p68"/>
          <p:cNvSpPr txBox="1"/>
          <p:nvPr>
            <p:ph idx="11" type="ftr"/>
          </p:nvPr>
        </p:nvSpPr>
        <p:spPr>
          <a:xfrm>
            <a:off x="1785256" y="6356351"/>
            <a:ext cx="43299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I Oliveira</a:t>
            </a:r>
            <a:endParaRPr/>
          </a:p>
        </p:txBody>
      </p:sp>
      <p:sp>
        <p:nvSpPr>
          <p:cNvPr id="595" name="Google Shape;595;p68"/>
          <p:cNvSpPr txBox="1"/>
          <p:nvPr>
            <p:ph idx="12" type="sldNum"/>
          </p:nvPr>
        </p:nvSpPr>
        <p:spPr>
          <a:xfrm>
            <a:off x="6457950" y="6356351"/>
            <a:ext cx="20574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596" name="Google Shape;596;p68"/>
          <p:cNvSpPr txBox="1"/>
          <p:nvPr>
            <p:ph idx="1" type="subTitle"/>
          </p:nvPr>
        </p:nvSpPr>
        <p:spPr>
          <a:xfrm>
            <a:off x="1785256" y="1038759"/>
            <a:ext cx="6730200" cy="589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rgbClr val="F2F2F2"/>
              </a:buClr>
              <a:buSzPts val="2000"/>
              <a:buNone/>
            </a:pPr>
            <a:r>
              <a:rPr b="1" lang="en-US"/>
              <a:t>E.g.: desempenho como atributo de qualidade</a:t>
            </a:r>
            <a:endParaRPr/>
          </a:p>
        </p:txBody>
      </p:sp>
      <p:pic>
        <p:nvPicPr>
          <p:cNvPr id="597" name="Google Shape;597;p68"/>
          <p:cNvPicPr preferRelativeResize="0"/>
          <p:nvPr/>
        </p:nvPicPr>
        <p:blipFill rotWithShape="1">
          <a:blip r:embed="rId3">
            <a:alphaModFix/>
          </a:blip>
          <a:srcRect b="0" l="0" r="0" t="0"/>
          <a:stretch/>
        </p:blipFill>
        <p:spPr>
          <a:xfrm>
            <a:off x="66675" y="1511307"/>
            <a:ext cx="6233503" cy="3170902"/>
          </a:xfrm>
          <a:prstGeom prst="rect">
            <a:avLst/>
          </a:prstGeom>
          <a:noFill/>
          <a:ln>
            <a:noFill/>
          </a:ln>
        </p:spPr>
      </p:pic>
      <p:pic>
        <p:nvPicPr>
          <p:cNvPr id="598" name="Google Shape;598;p68"/>
          <p:cNvPicPr preferRelativeResize="0"/>
          <p:nvPr/>
        </p:nvPicPr>
        <p:blipFill rotWithShape="1">
          <a:blip r:embed="rId4">
            <a:alphaModFix/>
          </a:blip>
          <a:srcRect b="0" l="0" r="0" t="0"/>
          <a:stretch/>
        </p:blipFill>
        <p:spPr>
          <a:xfrm>
            <a:off x="4154515" y="3523166"/>
            <a:ext cx="4922810" cy="3263184"/>
          </a:xfrm>
          <a:prstGeom prst="rect">
            <a:avLst/>
          </a:prstGeom>
          <a:noFill/>
          <a:ln>
            <a:noFill/>
          </a:ln>
        </p:spPr>
      </p:pic>
      <p:pic>
        <p:nvPicPr>
          <p:cNvPr descr="Software Architecture in Practice, 4th Edition" id="599" name="Google Shape;599;p68"/>
          <p:cNvPicPr preferRelativeResize="0"/>
          <p:nvPr/>
        </p:nvPicPr>
        <p:blipFill rotWithShape="1">
          <a:blip r:embed="rId5">
            <a:alphaModFix/>
          </a:blip>
          <a:srcRect b="0" l="4321" r="4321" t="0"/>
          <a:stretch/>
        </p:blipFill>
        <p:spPr>
          <a:xfrm>
            <a:off x="7443108" y="1628605"/>
            <a:ext cx="1526466" cy="2197337"/>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9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3" name="Shape 603"/>
        <p:cNvGrpSpPr/>
        <p:nvPr/>
      </p:nvGrpSpPr>
      <p:grpSpPr>
        <a:xfrm>
          <a:off x="0" y="0"/>
          <a:ext cx="0" cy="0"/>
          <a:chOff x="0" y="0"/>
          <a:chExt cx="0" cy="0"/>
        </a:xfrm>
      </p:grpSpPr>
      <p:sp>
        <p:nvSpPr>
          <p:cNvPr id="604" name="Google Shape;604;p69"/>
          <p:cNvSpPr txBox="1"/>
          <p:nvPr>
            <p:ph type="title"/>
          </p:nvPr>
        </p:nvSpPr>
        <p:spPr>
          <a:xfrm>
            <a:off x="1785256" y="365127"/>
            <a:ext cx="6730200" cy="6735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6EDEBF"/>
              </a:buClr>
              <a:buSzPts val="2400"/>
              <a:buFont typeface="Noto Sans"/>
              <a:buNone/>
            </a:pPr>
            <a:r>
              <a:rPr lang="en-US"/>
              <a:t>Os requisitos conduzem a arquitetura</a:t>
            </a:r>
            <a:endParaRPr/>
          </a:p>
        </p:txBody>
      </p:sp>
      <p:sp>
        <p:nvSpPr>
          <p:cNvPr id="605" name="Google Shape;605;p69"/>
          <p:cNvSpPr txBox="1"/>
          <p:nvPr>
            <p:ph idx="11" type="ftr"/>
          </p:nvPr>
        </p:nvSpPr>
        <p:spPr>
          <a:xfrm>
            <a:off x="1785256" y="6356351"/>
            <a:ext cx="43299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I Oliveira</a:t>
            </a:r>
            <a:endParaRPr/>
          </a:p>
        </p:txBody>
      </p:sp>
      <p:sp>
        <p:nvSpPr>
          <p:cNvPr id="606" name="Google Shape;606;p69"/>
          <p:cNvSpPr txBox="1"/>
          <p:nvPr>
            <p:ph idx="12" type="sldNum"/>
          </p:nvPr>
        </p:nvSpPr>
        <p:spPr>
          <a:xfrm>
            <a:off x="6457950" y="6356351"/>
            <a:ext cx="20574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607" name="Google Shape;607;p69"/>
          <p:cNvSpPr txBox="1"/>
          <p:nvPr>
            <p:ph idx="1" type="subTitle"/>
          </p:nvPr>
        </p:nvSpPr>
        <p:spPr>
          <a:xfrm>
            <a:off x="1785256" y="1038759"/>
            <a:ext cx="6730200" cy="589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rgbClr val="F2F2F2"/>
              </a:buClr>
              <a:buSzPts val="2000"/>
              <a:buNone/>
            </a:pPr>
            <a:r>
              <a:rPr b="1" lang="en-US"/>
              <a:t>E.g.: disponibilidade como atributo de qualidade</a:t>
            </a:r>
            <a:endParaRPr/>
          </a:p>
        </p:txBody>
      </p:sp>
      <p:pic>
        <p:nvPicPr>
          <p:cNvPr id="608" name="Google Shape;608;p69"/>
          <p:cNvPicPr preferRelativeResize="0"/>
          <p:nvPr/>
        </p:nvPicPr>
        <p:blipFill rotWithShape="1">
          <a:blip r:embed="rId3">
            <a:alphaModFix/>
          </a:blip>
          <a:srcRect b="0" l="0" r="0" t="0"/>
          <a:stretch/>
        </p:blipFill>
        <p:spPr>
          <a:xfrm>
            <a:off x="82668" y="1628606"/>
            <a:ext cx="5918082" cy="2285604"/>
          </a:xfrm>
          <a:prstGeom prst="rect">
            <a:avLst/>
          </a:prstGeom>
          <a:noFill/>
          <a:ln>
            <a:noFill/>
          </a:ln>
        </p:spPr>
      </p:pic>
      <p:pic>
        <p:nvPicPr>
          <p:cNvPr id="609" name="Google Shape;609;p69"/>
          <p:cNvPicPr preferRelativeResize="0"/>
          <p:nvPr/>
        </p:nvPicPr>
        <p:blipFill rotWithShape="1">
          <a:blip r:embed="rId4">
            <a:alphaModFix/>
          </a:blip>
          <a:srcRect b="0" l="0" r="0" t="0"/>
          <a:stretch/>
        </p:blipFill>
        <p:spPr>
          <a:xfrm>
            <a:off x="3436138" y="2771408"/>
            <a:ext cx="5608631" cy="4098387"/>
          </a:xfrm>
          <a:prstGeom prst="rect">
            <a:avLst/>
          </a:prstGeom>
          <a:noFill/>
          <a:ln>
            <a:noFill/>
          </a:ln>
        </p:spPr>
      </p:pic>
      <p:pic>
        <p:nvPicPr>
          <p:cNvPr descr="Software Architecture in Practice, 4th Edition" id="610" name="Google Shape;610;p69"/>
          <p:cNvPicPr preferRelativeResize="0"/>
          <p:nvPr/>
        </p:nvPicPr>
        <p:blipFill rotWithShape="1">
          <a:blip r:embed="rId5">
            <a:alphaModFix/>
          </a:blip>
          <a:srcRect b="0" l="4321" r="4321" t="0"/>
          <a:stretch/>
        </p:blipFill>
        <p:spPr>
          <a:xfrm>
            <a:off x="196582" y="4341575"/>
            <a:ext cx="1526466" cy="2197337"/>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0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4" name="Shape 614"/>
        <p:cNvGrpSpPr/>
        <p:nvPr/>
      </p:nvGrpSpPr>
      <p:grpSpPr>
        <a:xfrm>
          <a:off x="0" y="0"/>
          <a:ext cx="0" cy="0"/>
          <a:chOff x="0" y="0"/>
          <a:chExt cx="0" cy="0"/>
        </a:xfrm>
      </p:grpSpPr>
      <p:sp>
        <p:nvSpPr>
          <p:cNvPr id="615" name="Google Shape;615;p70"/>
          <p:cNvSpPr txBox="1"/>
          <p:nvPr>
            <p:ph type="title"/>
          </p:nvPr>
        </p:nvSpPr>
        <p:spPr>
          <a:xfrm>
            <a:off x="566058" y="365127"/>
            <a:ext cx="7949400" cy="67350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rgbClr val="6EDEBF"/>
              </a:buClr>
              <a:buSzPct val="100000"/>
              <a:buFont typeface="Noto Sans"/>
              <a:buNone/>
            </a:pPr>
            <a:r>
              <a:rPr lang="en-US"/>
              <a:t>A arquitetura de software é importante! Razões técnicas e não técnicas</a:t>
            </a:r>
            <a:endParaRPr/>
          </a:p>
        </p:txBody>
      </p:sp>
      <p:sp>
        <p:nvSpPr>
          <p:cNvPr id="616" name="Google Shape;616;p70"/>
          <p:cNvSpPr txBox="1"/>
          <p:nvPr>
            <p:ph idx="1" type="body"/>
          </p:nvPr>
        </p:nvSpPr>
        <p:spPr>
          <a:xfrm>
            <a:off x="628650" y="1390650"/>
            <a:ext cx="4050300" cy="4786200"/>
          </a:xfrm>
          <a:prstGeom prst="rect">
            <a:avLst/>
          </a:prstGeom>
          <a:noFill/>
          <a:ln>
            <a:noFill/>
          </a:ln>
        </p:spPr>
        <p:txBody>
          <a:bodyPr anchorCtr="0" anchor="t" bIns="45700" lIns="91425" spcFirstLastPara="1" rIns="91425" wrap="square" tIns="45700">
            <a:normAutofit fontScale="77500" lnSpcReduction="20000"/>
          </a:bodyPr>
          <a:lstStyle/>
          <a:p>
            <a:pPr indent="0" lvl="0" marL="0" rtl="0" algn="l">
              <a:lnSpc>
                <a:spcPct val="100000"/>
              </a:lnSpc>
              <a:spcBef>
                <a:spcPts val="0"/>
              </a:spcBef>
              <a:spcAft>
                <a:spcPts val="0"/>
              </a:spcAft>
              <a:buClr>
                <a:srgbClr val="F2F2F2"/>
              </a:buClr>
              <a:buSzPct val="100000"/>
              <a:buNone/>
            </a:pPr>
            <a:r>
              <a:rPr lang="en-US"/>
              <a:t>Uma arquitetura irá limitar ou potenciar os atributos de qualidade de um sistema.</a:t>
            </a:r>
            <a:endParaRPr/>
          </a:p>
          <a:p>
            <a:pPr indent="0" lvl="0" marL="0" rtl="0" algn="l">
              <a:lnSpc>
                <a:spcPct val="100000"/>
              </a:lnSpc>
              <a:spcBef>
                <a:spcPts val="2400"/>
              </a:spcBef>
              <a:spcAft>
                <a:spcPts val="0"/>
              </a:spcAft>
              <a:buClr>
                <a:srgbClr val="F2F2F2"/>
              </a:buClr>
              <a:buSzPct val="100000"/>
              <a:buNone/>
            </a:pPr>
            <a:r>
              <a:rPr lang="en-US"/>
              <a:t>As decisões tomadas numa arquitetura permitem pensar e gerir a mudança à medida que o sistema evolui.</a:t>
            </a:r>
            <a:endParaRPr/>
          </a:p>
          <a:p>
            <a:pPr indent="0" lvl="0" marL="0" rtl="0" algn="l">
              <a:lnSpc>
                <a:spcPct val="100000"/>
              </a:lnSpc>
              <a:spcBef>
                <a:spcPts val="2400"/>
              </a:spcBef>
              <a:spcAft>
                <a:spcPts val="0"/>
              </a:spcAft>
              <a:buClr>
                <a:srgbClr val="F2F2F2"/>
              </a:buClr>
              <a:buSzPct val="100000"/>
              <a:buNone/>
            </a:pPr>
            <a:r>
              <a:rPr lang="en-US"/>
              <a:t>A análise de uma arquitetura permite uma visão antecipada das qualidades de um sistema.</a:t>
            </a:r>
            <a:endParaRPr/>
          </a:p>
          <a:p>
            <a:pPr indent="0" lvl="0" marL="0" rtl="0" algn="l">
              <a:lnSpc>
                <a:spcPct val="100000"/>
              </a:lnSpc>
              <a:spcBef>
                <a:spcPts val="2400"/>
              </a:spcBef>
              <a:spcAft>
                <a:spcPts val="0"/>
              </a:spcAft>
              <a:buClr>
                <a:srgbClr val="F2F2F2"/>
              </a:buClr>
              <a:buSzPct val="100000"/>
              <a:buNone/>
            </a:pPr>
            <a:r>
              <a:rPr lang="en-US"/>
              <a:t>Uma arquitetura documentada promove a comunicação entre as pessoas envolvidas (stakeholders).</a:t>
            </a:r>
            <a:endParaRPr/>
          </a:p>
          <a:p>
            <a:pPr indent="0" lvl="0" marL="0" rtl="0" algn="l">
              <a:lnSpc>
                <a:spcPct val="100000"/>
              </a:lnSpc>
              <a:spcBef>
                <a:spcPts val="2400"/>
              </a:spcBef>
              <a:spcAft>
                <a:spcPts val="0"/>
              </a:spcAft>
              <a:buClr>
                <a:srgbClr val="F2F2F2"/>
              </a:buClr>
              <a:buSzPct val="100000"/>
              <a:buNone/>
            </a:pPr>
            <a:r>
              <a:rPr lang="en-US"/>
              <a:t>A arquitetura é percursora das primeiras (e mais fundamentais) decisões de projeto, e  as mais difíceis de alterar.</a:t>
            </a:r>
            <a:endParaRPr/>
          </a:p>
          <a:p>
            <a:pPr indent="0" lvl="0" marL="0" rtl="0" algn="l">
              <a:lnSpc>
                <a:spcPct val="100000"/>
              </a:lnSpc>
              <a:spcBef>
                <a:spcPts val="2400"/>
              </a:spcBef>
              <a:spcAft>
                <a:spcPts val="0"/>
              </a:spcAft>
              <a:buClr>
                <a:srgbClr val="F2F2F2"/>
              </a:buClr>
              <a:buSzPct val="100000"/>
              <a:buNone/>
            </a:pPr>
            <a:r>
              <a:rPr lang="en-US"/>
              <a:t>Uma arquitetura pode fornecer a base para o desenvolvimento incremental.</a:t>
            </a:r>
            <a:endParaRPr/>
          </a:p>
        </p:txBody>
      </p:sp>
      <p:sp>
        <p:nvSpPr>
          <p:cNvPr id="617" name="Google Shape;617;p70"/>
          <p:cNvSpPr txBox="1"/>
          <p:nvPr>
            <p:ph idx="2" type="body"/>
          </p:nvPr>
        </p:nvSpPr>
        <p:spPr>
          <a:xfrm>
            <a:off x="4766552" y="1390650"/>
            <a:ext cx="3748800" cy="4786200"/>
          </a:xfrm>
          <a:prstGeom prst="rect">
            <a:avLst/>
          </a:prstGeom>
          <a:noFill/>
          <a:ln>
            <a:noFill/>
          </a:ln>
        </p:spPr>
        <p:txBody>
          <a:bodyPr anchorCtr="0" anchor="t" bIns="45700" lIns="91425" spcFirstLastPara="1" rIns="91425" wrap="square" tIns="45700">
            <a:normAutofit fontScale="70000" lnSpcReduction="10000"/>
          </a:bodyPr>
          <a:lstStyle/>
          <a:p>
            <a:pPr indent="0" lvl="0" marL="0" rtl="0" algn="l">
              <a:lnSpc>
                <a:spcPct val="100000"/>
              </a:lnSpc>
              <a:spcBef>
                <a:spcPts val="0"/>
              </a:spcBef>
              <a:spcAft>
                <a:spcPts val="0"/>
              </a:spcAft>
              <a:buClr>
                <a:srgbClr val="F2F2F2"/>
              </a:buClr>
              <a:buSzPct val="100000"/>
              <a:buNone/>
            </a:pPr>
            <a:r>
              <a:rPr lang="en-US"/>
              <a:t>Uma arquitetura é o artefacto chave que permite ao arquiteto e ao gestor do projeto argumentarem sobre custos e prazos.</a:t>
            </a:r>
            <a:endParaRPr/>
          </a:p>
          <a:p>
            <a:pPr indent="0" lvl="0" marL="0" rtl="0" algn="l">
              <a:lnSpc>
                <a:spcPct val="100000"/>
              </a:lnSpc>
              <a:spcBef>
                <a:spcPts val="2400"/>
              </a:spcBef>
              <a:spcAft>
                <a:spcPts val="0"/>
              </a:spcAft>
              <a:buClr>
                <a:srgbClr val="F2F2F2"/>
              </a:buClr>
              <a:buSzPct val="100000"/>
              <a:buNone/>
            </a:pPr>
            <a:r>
              <a:rPr lang="en-US"/>
              <a:t>Uma arquitetura pode ser criada como um modelo transferível e reutilizável que forma o cerne de uma linha de produtos.</a:t>
            </a:r>
            <a:endParaRPr/>
          </a:p>
          <a:p>
            <a:pPr indent="0" lvl="0" marL="0" rtl="0" algn="l">
              <a:lnSpc>
                <a:spcPct val="100000"/>
              </a:lnSpc>
              <a:spcBef>
                <a:spcPts val="2400"/>
              </a:spcBef>
              <a:spcAft>
                <a:spcPts val="0"/>
              </a:spcAft>
              <a:buClr>
                <a:srgbClr val="F2F2F2"/>
              </a:buClr>
              <a:buSzPct val="100000"/>
              <a:buNone/>
            </a:pPr>
            <a:r>
              <a:rPr lang="en-US"/>
              <a:t>O desenvolvimento baseado na arquitetura centra a atenção na conjugação de componentes, em vez de simplesmente na sua criação.</a:t>
            </a:r>
            <a:endParaRPr/>
          </a:p>
          <a:p>
            <a:pPr indent="0" lvl="0" marL="0" rtl="0" algn="l">
              <a:lnSpc>
                <a:spcPct val="100000"/>
              </a:lnSpc>
              <a:spcBef>
                <a:spcPts val="2400"/>
              </a:spcBef>
              <a:spcAft>
                <a:spcPts val="0"/>
              </a:spcAft>
              <a:buClr>
                <a:srgbClr val="F2F2F2"/>
              </a:buClr>
              <a:buSzPct val="100000"/>
              <a:buNone/>
            </a:pPr>
            <a:r>
              <a:rPr lang="en-US"/>
              <a:t>Ao restringir alternativas de desenho, a arquitetura canaliza a criatividade dos programadores de forma produtiva.</a:t>
            </a:r>
            <a:endParaRPr/>
          </a:p>
          <a:p>
            <a:pPr indent="0" lvl="0" marL="0" rtl="0" algn="l">
              <a:lnSpc>
                <a:spcPct val="100000"/>
              </a:lnSpc>
              <a:spcBef>
                <a:spcPts val="2400"/>
              </a:spcBef>
              <a:spcAft>
                <a:spcPts val="0"/>
              </a:spcAft>
              <a:buClr>
                <a:srgbClr val="F2F2F2"/>
              </a:buClr>
              <a:buSzPct val="100000"/>
              <a:buNone/>
            </a:pPr>
            <a:r>
              <a:rPr lang="en-US"/>
              <a:t>Uma arquitetura pode servir de base para a formação de um novo membro da equipa.</a:t>
            </a:r>
            <a:endParaRPr/>
          </a:p>
        </p:txBody>
      </p:sp>
      <p:sp>
        <p:nvSpPr>
          <p:cNvPr id="618" name="Google Shape;618;p70"/>
          <p:cNvSpPr txBox="1"/>
          <p:nvPr>
            <p:ph idx="11" type="ftr"/>
          </p:nvPr>
        </p:nvSpPr>
        <p:spPr>
          <a:xfrm>
            <a:off x="628650" y="6356351"/>
            <a:ext cx="54864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I Oliveira</a:t>
            </a:r>
            <a:endParaRPr/>
          </a:p>
        </p:txBody>
      </p:sp>
      <p:sp>
        <p:nvSpPr>
          <p:cNvPr id="619" name="Google Shape;619;p70"/>
          <p:cNvSpPr txBox="1"/>
          <p:nvPr>
            <p:ph idx="12" type="sldNum"/>
          </p:nvPr>
        </p:nvSpPr>
        <p:spPr>
          <a:xfrm>
            <a:off x="6457950" y="6356351"/>
            <a:ext cx="20574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descr="Software Architecture in Practice, 4th Edition" id="620" name="Google Shape;620;p70"/>
          <p:cNvPicPr preferRelativeResize="0"/>
          <p:nvPr/>
        </p:nvPicPr>
        <p:blipFill rotWithShape="1">
          <a:blip r:embed="rId3">
            <a:alphaModFix/>
          </a:blip>
          <a:srcRect b="0" l="4321" r="4321" t="0"/>
          <a:stretch/>
        </p:blipFill>
        <p:spPr>
          <a:xfrm>
            <a:off x="8233442" y="25666"/>
            <a:ext cx="910558" cy="1310742"/>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5" name="Shape 625"/>
        <p:cNvGrpSpPr/>
        <p:nvPr/>
      </p:nvGrpSpPr>
      <p:grpSpPr>
        <a:xfrm>
          <a:off x="0" y="0"/>
          <a:ext cx="0" cy="0"/>
          <a:chOff x="0" y="0"/>
          <a:chExt cx="0" cy="0"/>
        </a:xfrm>
      </p:grpSpPr>
      <p:sp>
        <p:nvSpPr>
          <p:cNvPr id="626" name="Google Shape;626;p71"/>
          <p:cNvSpPr txBox="1"/>
          <p:nvPr>
            <p:ph type="title"/>
          </p:nvPr>
        </p:nvSpPr>
        <p:spPr>
          <a:xfrm>
            <a:off x="566058" y="365127"/>
            <a:ext cx="7949400" cy="6735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t/>
            </a:r>
            <a:endParaRPr/>
          </a:p>
        </p:txBody>
      </p:sp>
      <p:sp>
        <p:nvSpPr>
          <p:cNvPr id="627" name="Google Shape;627;p71"/>
          <p:cNvSpPr txBox="1"/>
          <p:nvPr>
            <p:ph idx="1" type="body"/>
          </p:nvPr>
        </p:nvSpPr>
        <p:spPr>
          <a:xfrm>
            <a:off x="628650" y="1390650"/>
            <a:ext cx="3886200" cy="4786200"/>
          </a:xfrm>
          <a:prstGeom prst="rect">
            <a:avLst/>
          </a:prstGeom>
        </p:spPr>
        <p:txBody>
          <a:bodyPr anchorCtr="0" anchor="t" bIns="45700" lIns="91425" spcFirstLastPara="1" rIns="91425" wrap="square" tIns="45700">
            <a:normAutofit/>
          </a:bodyPr>
          <a:lstStyle/>
          <a:p>
            <a:pPr indent="0" lvl="0" marL="0" rtl="0" algn="l">
              <a:spcBef>
                <a:spcPts val="1800"/>
              </a:spcBef>
              <a:spcAft>
                <a:spcPts val="600"/>
              </a:spcAft>
              <a:buNone/>
            </a:pPr>
            <a:r>
              <a:t/>
            </a:r>
            <a:endParaRPr/>
          </a:p>
        </p:txBody>
      </p:sp>
      <p:sp>
        <p:nvSpPr>
          <p:cNvPr id="628" name="Google Shape;628;p71"/>
          <p:cNvSpPr txBox="1"/>
          <p:nvPr>
            <p:ph idx="2" type="body"/>
          </p:nvPr>
        </p:nvSpPr>
        <p:spPr>
          <a:xfrm>
            <a:off x="4629150" y="1390650"/>
            <a:ext cx="3886200" cy="4786200"/>
          </a:xfrm>
          <a:prstGeom prst="rect">
            <a:avLst/>
          </a:prstGeom>
        </p:spPr>
        <p:txBody>
          <a:bodyPr anchorCtr="0" anchor="t" bIns="45700" lIns="91425" spcFirstLastPara="1" rIns="91425" wrap="square" tIns="45700">
            <a:normAutofit/>
          </a:bodyPr>
          <a:lstStyle/>
          <a:p>
            <a:pPr indent="0" lvl="0" marL="0" rtl="0" algn="l">
              <a:spcBef>
                <a:spcPts val="1800"/>
              </a:spcBef>
              <a:spcAft>
                <a:spcPts val="600"/>
              </a:spcAft>
              <a:buNone/>
            </a:pPr>
            <a:r>
              <a:t/>
            </a:r>
            <a:endParaRPr/>
          </a:p>
        </p:txBody>
      </p:sp>
      <p:sp>
        <p:nvSpPr>
          <p:cNvPr id="629" name="Google Shape;629;p71"/>
          <p:cNvSpPr txBox="1"/>
          <p:nvPr>
            <p:ph idx="12" type="sldNum"/>
          </p:nvPr>
        </p:nvSpPr>
        <p:spPr>
          <a:xfrm>
            <a:off x="6457950" y="6356351"/>
            <a:ext cx="20574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630" name="Google Shape;630;p71"/>
          <p:cNvPicPr preferRelativeResize="0"/>
          <p:nvPr/>
        </p:nvPicPr>
        <p:blipFill>
          <a:blip r:embed="rId3">
            <a:alphaModFix/>
          </a:blip>
          <a:stretch>
            <a:fillRect/>
          </a:stretch>
        </p:blipFill>
        <p:spPr>
          <a:xfrm>
            <a:off x="0" y="1434613"/>
            <a:ext cx="9144000" cy="3988774"/>
          </a:xfrm>
          <a:prstGeom prst="rect">
            <a:avLst/>
          </a:prstGeom>
          <a:noFill/>
          <a:ln>
            <a:noFill/>
          </a:ln>
        </p:spPr>
      </p:pic>
      <p:pic>
        <p:nvPicPr>
          <p:cNvPr id="631" name="Google Shape;631;p71"/>
          <p:cNvPicPr preferRelativeResize="0"/>
          <p:nvPr/>
        </p:nvPicPr>
        <p:blipFill>
          <a:blip r:embed="rId4">
            <a:alphaModFix/>
          </a:blip>
          <a:stretch>
            <a:fillRect/>
          </a:stretch>
        </p:blipFill>
        <p:spPr>
          <a:xfrm>
            <a:off x="5675438" y="89138"/>
            <a:ext cx="3228975" cy="1781175"/>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5" name="Shape 635"/>
        <p:cNvGrpSpPr/>
        <p:nvPr/>
      </p:nvGrpSpPr>
      <p:grpSpPr>
        <a:xfrm>
          <a:off x="0" y="0"/>
          <a:ext cx="0" cy="0"/>
          <a:chOff x="0" y="0"/>
          <a:chExt cx="0" cy="0"/>
        </a:xfrm>
      </p:grpSpPr>
      <p:sp>
        <p:nvSpPr>
          <p:cNvPr id="636" name="Google Shape;636;p72"/>
          <p:cNvSpPr txBox="1"/>
          <p:nvPr>
            <p:ph type="title"/>
          </p:nvPr>
        </p:nvSpPr>
        <p:spPr>
          <a:xfrm>
            <a:off x="1785254" y="1709739"/>
            <a:ext cx="6725333" cy="2852737"/>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rgbClr val="6EDEBF"/>
              </a:buClr>
              <a:buSzPts val="3200"/>
              <a:buFont typeface="Noto Sans"/>
              <a:buNone/>
            </a:pPr>
            <a:r>
              <a:rPr lang="en-US"/>
              <a:t>Estilos de arquitetura (introd.)</a:t>
            </a:r>
            <a:endParaRPr/>
          </a:p>
        </p:txBody>
      </p:sp>
      <p:sp>
        <p:nvSpPr>
          <p:cNvPr id="637" name="Google Shape;637;p72"/>
          <p:cNvSpPr txBox="1"/>
          <p:nvPr>
            <p:ph idx="1" type="body"/>
          </p:nvPr>
        </p:nvSpPr>
        <p:spPr>
          <a:xfrm>
            <a:off x="1785256" y="4589464"/>
            <a:ext cx="6725332" cy="1500187"/>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lt1"/>
              </a:buClr>
              <a:buSzPts val="2000"/>
              <a:buNone/>
            </a:pPr>
            <a:r>
              <a:t/>
            </a:r>
            <a:endParaRPr/>
          </a:p>
        </p:txBody>
      </p:sp>
      <p:sp>
        <p:nvSpPr>
          <p:cNvPr id="638" name="Google Shape;638;p72"/>
          <p:cNvSpPr txBox="1"/>
          <p:nvPr>
            <p:ph idx="11" type="ftr"/>
          </p:nvPr>
        </p:nvSpPr>
        <p:spPr>
          <a:xfrm>
            <a:off x="1785256" y="6356351"/>
            <a:ext cx="4329794"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I Oliveira</a:t>
            </a:r>
            <a:endParaRPr/>
          </a:p>
        </p:txBody>
      </p:sp>
      <p:sp>
        <p:nvSpPr>
          <p:cNvPr id="639" name="Google Shape;639;p72"/>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3" name="Shape 643"/>
        <p:cNvGrpSpPr/>
        <p:nvPr/>
      </p:nvGrpSpPr>
      <p:grpSpPr>
        <a:xfrm>
          <a:off x="0" y="0"/>
          <a:ext cx="0" cy="0"/>
          <a:chOff x="0" y="0"/>
          <a:chExt cx="0" cy="0"/>
        </a:xfrm>
      </p:grpSpPr>
      <p:sp>
        <p:nvSpPr>
          <p:cNvPr id="644" name="Google Shape;644;p73"/>
          <p:cNvSpPr txBox="1"/>
          <p:nvPr>
            <p:ph type="title"/>
          </p:nvPr>
        </p:nvSpPr>
        <p:spPr>
          <a:xfrm>
            <a:off x="566058" y="365127"/>
            <a:ext cx="7949292" cy="673632"/>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6EDEBF"/>
              </a:buClr>
              <a:buSzPts val="2400"/>
              <a:buFont typeface="Noto Sans"/>
              <a:buNone/>
            </a:pPr>
            <a:r>
              <a:rPr lang="en-US"/>
              <a:t>Estilos de arquitetura</a:t>
            </a:r>
            <a:endParaRPr/>
          </a:p>
        </p:txBody>
      </p:sp>
      <p:sp>
        <p:nvSpPr>
          <p:cNvPr id="645" name="Google Shape;645;p73"/>
          <p:cNvSpPr txBox="1"/>
          <p:nvPr>
            <p:ph idx="1" type="body"/>
          </p:nvPr>
        </p:nvSpPr>
        <p:spPr>
          <a:xfrm>
            <a:off x="628650" y="1390650"/>
            <a:ext cx="3886200" cy="4786313"/>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rgbClr val="F2F2F2"/>
              </a:buClr>
              <a:buSzPts val="1600"/>
              <a:buNone/>
            </a:pPr>
            <a:r>
              <a:rPr lang="en-US" sz="1600">
                <a:latin typeface="Noto Sans"/>
                <a:ea typeface="Noto Sans"/>
                <a:cs typeface="Noto Sans"/>
                <a:sym typeface="Noto Sans"/>
              </a:rPr>
              <a:t>Apesar da enorme diversidade dos produtos de software, é possível falar-se em certos "</a:t>
            </a:r>
            <a:r>
              <a:rPr lang="en-US" sz="1600">
                <a:highlight>
                  <a:srgbClr val="008080"/>
                </a:highlight>
                <a:latin typeface="Noto Sans"/>
                <a:ea typeface="Noto Sans"/>
                <a:cs typeface="Noto Sans"/>
                <a:sym typeface="Noto Sans"/>
              </a:rPr>
              <a:t>padrões de arquitetura</a:t>
            </a:r>
            <a:r>
              <a:rPr lang="en-US" sz="1600">
                <a:latin typeface="Noto Sans"/>
                <a:ea typeface="Noto Sans"/>
                <a:cs typeface="Noto Sans"/>
                <a:sym typeface="Noto Sans"/>
              </a:rPr>
              <a:t>” nas soluções empresariais</a:t>
            </a:r>
            <a:endParaRPr/>
          </a:p>
          <a:p>
            <a:pPr indent="0" lvl="0" marL="0" rtl="0" algn="l">
              <a:lnSpc>
                <a:spcPct val="100000"/>
              </a:lnSpc>
              <a:spcBef>
                <a:spcPts val="2400"/>
              </a:spcBef>
              <a:spcAft>
                <a:spcPts val="0"/>
              </a:spcAft>
              <a:buClr>
                <a:srgbClr val="F2F2F2"/>
              </a:buClr>
              <a:buSzPts val="1600"/>
              <a:buNone/>
            </a:pPr>
            <a:r>
              <a:rPr lang="en-US" sz="1600">
                <a:latin typeface="Noto Sans"/>
                <a:ea typeface="Noto Sans"/>
                <a:cs typeface="Noto Sans"/>
                <a:sym typeface="Noto Sans"/>
              </a:rPr>
              <a:t>Um “padrão de arquitetura“ reflete uma abordagem-tipo, i.e., uma maneira de organizar a solução que se provou adequada para certos tipos de projetos.</a:t>
            </a:r>
            <a:endParaRPr/>
          </a:p>
        </p:txBody>
      </p:sp>
      <p:sp>
        <p:nvSpPr>
          <p:cNvPr id="646" name="Google Shape;646;p73"/>
          <p:cNvSpPr txBox="1"/>
          <p:nvPr>
            <p:ph idx="11" type="ftr"/>
          </p:nvPr>
        </p:nvSpPr>
        <p:spPr>
          <a:xfrm>
            <a:off x="628650" y="6356351"/>
            <a:ext cx="54864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I Oliveira</a:t>
            </a:r>
            <a:endParaRPr/>
          </a:p>
        </p:txBody>
      </p:sp>
      <p:sp>
        <p:nvSpPr>
          <p:cNvPr id="647" name="Google Shape;647;p73"/>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648" name="Google Shape;648;p73"/>
          <p:cNvPicPr preferRelativeResize="0"/>
          <p:nvPr/>
        </p:nvPicPr>
        <p:blipFill>
          <a:blip r:embed="rId3">
            <a:alphaModFix/>
          </a:blip>
          <a:stretch>
            <a:fillRect/>
          </a:stretch>
        </p:blipFill>
        <p:spPr>
          <a:xfrm>
            <a:off x="6044201" y="140323"/>
            <a:ext cx="2541250" cy="6400201"/>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2" name="Shape 652"/>
        <p:cNvGrpSpPr/>
        <p:nvPr/>
      </p:nvGrpSpPr>
      <p:grpSpPr>
        <a:xfrm>
          <a:off x="0" y="0"/>
          <a:ext cx="0" cy="0"/>
          <a:chOff x="0" y="0"/>
          <a:chExt cx="0" cy="0"/>
        </a:xfrm>
      </p:grpSpPr>
      <p:sp>
        <p:nvSpPr>
          <p:cNvPr id="653" name="Google Shape;653;p74"/>
          <p:cNvSpPr txBox="1"/>
          <p:nvPr>
            <p:ph type="title"/>
          </p:nvPr>
        </p:nvSpPr>
        <p:spPr>
          <a:xfrm>
            <a:off x="628650" y="136524"/>
            <a:ext cx="3791156" cy="1423828"/>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rgbClr val="6EDEBF"/>
              </a:buClr>
              <a:buSzPts val="3200"/>
              <a:buFont typeface="Noto Sans"/>
              <a:buNone/>
            </a:pPr>
            <a:r>
              <a:rPr lang="en-US"/>
              <a:t>Qual é o “padrão”?</a:t>
            </a:r>
            <a:endParaRPr/>
          </a:p>
        </p:txBody>
      </p:sp>
      <p:sp>
        <p:nvSpPr>
          <p:cNvPr id="654" name="Google Shape;654;p74"/>
          <p:cNvSpPr txBox="1"/>
          <p:nvPr>
            <p:ph idx="1" type="body"/>
          </p:nvPr>
        </p:nvSpPr>
        <p:spPr>
          <a:xfrm>
            <a:off x="629840" y="1812022"/>
            <a:ext cx="3791157" cy="4387555"/>
          </a:xfrm>
          <a:prstGeom prst="rect">
            <a:avLst/>
          </a:prstGeom>
          <a:noFill/>
          <a:ln>
            <a:noFill/>
          </a:ln>
        </p:spPr>
        <p:txBody>
          <a:bodyPr anchorCtr="0" anchor="t" bIns="45700" lIns="91425" spcFirstLastPara="1" rIns="91425" wrap="square" tIns="45700">
            <a:normAutofit lnSpcReduction="10000"/>
          </a:bodyPr>
          <a:lstStyle/>
          <a:p>
            <a:pPr indent="0" lvl="0" marL="0" rtl="0" algn="l">
              <a:lnSpc>
                <a:spcPct val="100000"/>
              </a:lnSpc>
              <a:spcBef>
                <a:spcPts val="0"/>
              </a:spcBef>
              <a:spcAft>
                <a:spcPts val="0"/>
              </a:spcAft>
              <a:buClr>
                <a:srgbClr val="F2F2F2"/>
              </a:buClr>
              <a:buSzPts val="1800"/>
              <a:buNone/>
            </a:pPr>
            <a:r>
              <a:rPr lang="en-US"/>
              <a:t>Uma arquitetura por camadas</a:t>
            </a:r>
            <a:endParaRPr/>
          </a:p>
          <a:p>
            <a:pPr indent="-342900" lvl="1" marL="342900" rtl="0" algn="l">
              <a:lnSpc>
                <a:spcPct val="100000"/>
              </a:lnSpc>
              <a:spcBef>
                <a:spcPts val="600"/>
              </a:spcBef>
              <a:spcAft>
                <a:spcPts val="0"/>
              </a:spcAft>
              <a:buClr>
                <a:srgbClr val="D8D8D8"/>
              </a:buClr>
              <a:buSzPts val="1600"/>
              <a:buFont typeface="Arial"/>
              <a:buChar char="•"/>
            </a:pPr>
            <a:r>
              <a:rPr lang="en-US"/>
              <a:t>Camadas “debaixo” fornecem serviços às camadas “de cima”</a:t>
            </a:r>
            <a:endParaRPr/>
          </a:p>
          <a:p>
            <a:pPr indent="-342900" lvl="1" marL="342900" rtl="0" algn="l">
              <a:lnSpc>
                <a:spcPct val="100000"/>
              </a:lnSpc>
              <a:spcBef>
                <a:spcPts val="600"/>
              </a:spcBef>
              <a:spcAft>
                <a:spcPts val="0"/>
              </a:spcAft>
              <a:buClr>
                <a:srgbClr val="D8D8D8"/>
              </a:buClr>
              <a:buSzPts val="1600"/>
              <a:buFont typeface="Arial"/>
              <a:buChar char="•"/>
            </a:pPr>
            <a:r>
              <a:rPr lang="en-US"/>
              <a:t>Cada camada comunica </a:t>
            </a:r>
            <a:r>
              <a:rPr lang="en-US" u="sng"/>
              <a:t>apenas</a:t>
            </a:r>
            <a:r>
              <a:rPr lang="en-US"/>
              <a:t> com as camadas adjacentes (consome serviços da de baixo, oferece serviços à de cima)</a:t>
            </a:r>
            <a:endParaRPr/>
          </a:p>
          <a:p>
            <a:pPr indent="-342900" lvl="1" marL="342900" rtl="0" algn="l">
              <a:lnSpc>
                <a:spcPct val="100000"/>
              </a:lnSpc>
              <a:spcBef>
                <a:spcPts val="600"/>
              </a:spcBef>
              <a:spcAft>
                <a:spcPts val="0"/>
              </a:spcAft>
              <a:buClr>
                <a:srgbClr val="D8D8D8"/>
              </a:buClr>
              <a:buSzPts val="1600"/>
              <a:buFont typeface="Arial"/>
              <a:buChar char="•"/>
            </a:pPr>
            <a:r>
              <a:rPr lang="en-US"/>
              <a:t>Há geralmente um crescendo no nível de abstração: camadas abaixo mais próximas do hardware/armazenamento; camada superior voltada para o utilizador.</a:t>
            </a:r>
            <a:endParaRPr/>
          </a:p>
          <a:p>
            <a:pPr indent="-342900" lvl="1" marL="342900" rtl="0" algn="l">
              <a:lnSpc>
                <a:spcPct val="100000"/>
              </a:lnSpc>
              <a:spcBef>
                <a:spcPts val="600"/>
              </a:spcBef>
              <a:spcAft>
                <a:spcPts val="0"/>
              </a:spcAft>
              <a:buClr>
                <a:srgbClr val="D8D8D8"/>
              </a:buClr>
              <a:buSzPts val="1600"/>
              <a:buFont typeface="Arial"/>
              <a:buChar char="•"/>
            </a:pPr>
            <a:r>
              <a:rPr lang="en-US"/>
              <a:t>Cada camada pode ser organizada em módulos, mostrando componentes no mesmo nível de abstração</a:t>
            </a:r>
            <a:endParaRPr/>
          </a:p>
          <a:p>
            <a:pPr indent="-241300" lvl="1" marL="342900" rtl="0" algn="l">
              <a:lnSpc>
                <a:spcPct val="100000"/>
              </a:lnSpc>
              <a:spcBef>
                <a:spcPts val="600"/>
              </a:spcBef>
              <a:spcAft>
                <a:spcPts val="0"/>
              </a:spcAft>
              <a:buClr>
                <a:srgbClr val="D8D8D8"/>
              </a:buClr>
              <a:buSzPts val="1600"/>
              <a:buFont typeface="Arial"/>
              <a:buNone/>
            </a:pPr>
            <a:r>
              <a:t/>
            </a:r>
            <a:endParaRPr/>
          </a:p>
        </p:txBody>
      </p:sp>
      <p:sp>
        <p:nvSpPr>
          <p:cNvPr id="655" name="Google Shape;655;p74"/>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descr="A close up of a green screen&#10;&#10;Description automatically generated" id="656" name="Google Shape;656;p74"/>
          <p:cNvPicPr preferRelativeResize="0"/>
          <p:nvPr>
            <p:ph idx="2" type="pic"/>
          </p:nvPr>
        </p:nvPicPr>
        <p:blipFill rotWithShape="1">
          <a:blip r:embed="rId3">
            <a:alphaModFix/>
          </a:blip>
          <a:srcRect b="1125" l="0" r="0" t="1126"/>
          <a:stretch/>
        </p:blipFill>
        <p:spPr>
          <a:xfrm>
            <a:off x="4571999" y="382947"/>
            <a:ext cx="4149657" cy="5973404"/>
          </a:xfrm>
          <a:prstGeom prst="rect">
            <a:avLst/>
          </a:prstGeom>
          <a:noFill/>
          <a:ln>
            <a:noFill/>
          </a:ln>
        </p:spPr>
      </p:pic>
      <p:sp>
        <p:nvSpPr>
          <p:cNvPr id="657" name="Google Shape;657;p74">
            <a:hlinkClick r:id="rId4"/>
          </p:cNvPr>
          <p:cNvSpPr/>
          <p:nvPr/>
        </p:nvSpPr>
        <p:spPr>
          <a:xfrm>
            <a:off x="4571998" y="6356351"/>
            <a:ext cx="4149657" cy="27699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200">
                <a:solidFill>
                  <a:schemeClr val="lt1"/>
                </a:solidFill>
                <a:latin typeface="Noto Sans"/>
                <a:ea typeface="Noto Sans"/>
                <a:cs typeface="Noto Sans"/>
                <a:sym typeface="Noto Sans"/>
              </a:rPr>
              <a:t>https://developer.android.com/guide/platform</a:t>
            </a:r>
            <a:endParaRPr/>
          </a:p>
        </p:txBody>
      </p:sp>
      <p:sp>
        <p:nvSpPr>
          <p:cNvPr id="658" name="Google Shape;658;p74"/>
          <p:cNvSpPr txBox="1"/>
          <p:nvPr>
            <p:ph idx="11" type="ftr"/>
          </p:nvPr>
        </p:nvSpPr>
        <p:spPr>
          <a:xfrm>
            <a:off x="628650" y="6356351"/>
            <a:ext cx="54864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I Oliveira</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1"/>
          <p:cNvSpPr txBox="1"/>
          <p:nvPr>
            <p:ph type="title"/>
          </p:nvPr>
        </p:nvSpPr>
        <p:spPr>
          <a:xfrm>
            <a:off x="629841" y="457200"/>
            <a:ext cx="2949300" cy="1600200"/>
          </a:xfrm>
          <a:prstGeom prst="rect">
            <a:avLst/>
          </a:prstGeom>
        </p:spPr>
        <p:txBody>
          <a:bodyPr anchorCtr="0" anchor="b" bIns="45700" lIns="91425" spcFirstLastPara="1" rIns="91425" wrap="square" tIns="45700">
            <a:normAutofit/>
          </a:bodyPr>
          <a:lstStyle/>
          <a:p>
            <a:pPr indent="0" lvl="0" marL="0" rtl="0" algn="l">
              <a:spcBef>
                <a:spcPts val="0"/>
              </a:spcBef>
              <a:spcAft>
                <a:spcPts val="0"/>
              </a:spcAft>
              <a:buNone/>
            </a:pPr>
            <a:r>
              <a:t/>
            </a:r>
            <a:endParaRPr/>
          </a:p>
        </p:txBody>
      </p:sp>
      <p:sp>
        <p:nvSpPr>
          <p:cNvPr id="151" name="Google Shape;151;p21"/>
          <p:cNvSpPr txBox="1"/>
          <p:nvPr>
            <p:ph idx="1" type="body"/>
          </p:nvPr>
        </p:nvSpPr>
        <p:spPr>
          <a:xfrm>
            <a:off x="3887391" y="987426"/>
            <a:ext cx="4629300" cy="4873500"/>
          </a:xfrm>
          <a:prstGeom prst="rect">
            <a:avLst/>
          </a:prstGeom>
        </p:spPr>
        <p:txBody>
          <a:bodyPr anchorCtr="0" anchor="t" bIns="45700" lIns="91425" spcFirstLastPara="1" rIns="91425" wrap="square" tIns="45700">
            <a:normAutofit/>
          </a:bodyPr>
          <a:lstStyle/>
          <a:p>
            <a:pPr indent="0" lvl="0" marL="0" rtl="0" algn="l">
              <a:spcBef>
                <a:spcPts val="1200"/>
              </a:spcBef>
              <a:spcAft>
                <a:spcPts val="600"/>
              </a:spcAft>
              <a:buNone/>
            </a:pPr>
            <a:r>
              <a:t/>
            </a:r>
            <a:endParaRPr/>
          </a:p>
        </p:txBody>
      </p:sp>
      <p:sp>
        <p:nvSpPr>
          <p:cNvPr id="152" name="Google Shape;152;p21"/>
          <p:cNvSpPr txBox="1"/>
          <p:nvPr>
            <p:ph idx="2" type="body"/>
          </p:nvPr>
        </p:nvSpPr>
        <p:spPr>
          <a:xfrm>
            <a:off x="629841" y="2057400"/>
            <a:ext cx="2949300" cy="3811500"/>
          </a:xfrm>
          <a:prstGeom prst="rect">
            <a:avLst/>
          </a:prstGeom>
        </p:spPr>
        <p:txBody>
          <a:bodyPr anchorCtr="0" anchor="t" bIns="45700" lIns="91425" spcFirstLastPara="1" rIns="91425" wrap="square" tIns="45700">
            <a:normAutofit/>
          </a:bodyPr>
          <a:lstStyle/>
          <a:p>
            <a:pPr indent="0" lvl="0" marL="0" rtl="0" algn="l">
              <a:spcBef>
                <a:spcPts val="1200"/>
              </a:spcBef>
              <a:spcAft>
                <a:spcPts val="600"/>
              </a:spcAft>
              <a:buNone/>
            </a:pPr>
            <a:r>
              <a:t/>
            </a:r>
            <a:endParaRPr/>
          </a:p>
        </p:txBody>
      </p:sp>
      <p:sp>
        <p:nvSpPr>
          <p:cNvPr id="153" name="Google Shape;153;p21"/>
          <p:cNvSpPr txBox="1"/>
          <p:nvPr>
            <p:ph idx="12" type="sldNum"/>
          </p:nvPr>
        </p:nvSpPr>
        <p:spPr>
          <a:xfrm>
            <a:off x="6457950" y="6356351"/>
            <a:ext cx="20574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154" name="Google Shape;154;p21"/>
          <p:cNvPicPr preferRelativeResize="0"/>
          <p:nvPr/>
        </p:nvPicPr>
        <p:blipFill>
          <a:blip r:embed="rId3">
            <a:alphaModFix/>
          </a:blip>
          <a:stretch>
            <a:fillRect/>
          </a:stretch>
        </p:blipFill>
        <p:spPr>
          <a:xfrm>
            <a:off x="0" y="730685"/>
            <a:ext cx="9143999" cy="5396630"/>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2" name="Shape 662"/>
        <p:cNvGrpSpPr/>
        <p:nvPr/>
      </p:nvGrpSpPr>
      <p:grpSpPr>
        <a:xfrm>
          <a:off x="0" y="0"/>
          <a:ext cx="0" cy="0"/>
          <a:chOff x="0" y="0"/>
          <a:chExt cx="0" cy="0"/>
        </a:xfrm>
      </p:grpSpPr>
      <p:sp>
        <p:nvSpPr>
          <p:cNvPr id="663" name="Google Shape;663;p75"/>
          <p:cNvSpPr txBox="1"/>
          <p:nvPr>
            <p:ph type="title"/>
          </p:nvPr>
        </p:nvSpPr>
        <p:spPr>
          <a:xfrm>
            <a:off x="628650" y="136524"/>
            <a:ext cx="3791156" cy="1423828"/>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rgbClr val="6EDEBF"/>
              </a:buClr>
              <a:buSzPts val="3200"/>
              <a:buFont typeface="Noto Sans"/>
              <a:buNone/>
            </a:pPr>
            <a:r>
              <a:rPr lang="en-US"/>
              <a:t>Arquitetura </a:t>
            </a:r>
            <a:r>
              <a:rPr i="1" lang="en-US"/>
              <a:t>Microkernel</a:t>
            </a:r>
            <a:endParaRPr/>
          </a:p>
        </p:txBody>
      </p:sp>
      <p:sp>
        <p:nvSpPr>
          <p:cNvPr id="664" name="Google Shape;664;p75"/>
          <p:cNvSpPr/>
          <p:nvPr>
            <p:ph idx="2" type="pic"/>
          </p:nvPr>
        </p:nvSpPr>
        <p:spPr>
          <a:xfrm>
            <a:off x="4572000" y="583474"/>
            <a:ext cx="3942160" cy="5674713"/>
          </a:xfrm>
          <a:prstGeom prst="rect">
            <a:avLst/>
          </a:prstGeom>
          <a:noFill/>
          <a:ln>
            <a:noFill/>
          </a:ln>
        </p:spPr>
      </p:sp>
      <p:sp>
        <p:nvSpPr>
          <p:cNvPr id="665" name="Google Shape;665;p75"/>
          <p:cNvSpPr txBox="1"/>
          <p:nvPr>
            <p:ph idx="1" type="body"/>
          </p:nvPr>
        </p:nvSpPr>
        <p:spPr>
          <a:xfrm>
            <a:off x="629840" y="1812022"/>
            <a:ext cx="3791157" cy="4387555"/>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rgbClr val="F2F2F2"/>
              </a:buClr>
              <a:buSzPts val="1800"/>
              <a:buNone/>
            </a:pPr>
            <a:r>
              <a:rPr b="1" lang="en-US"/>
              <a:t>Núcleo da aplicação </a:t>
            </a:r>
            <a:r>
              <a:rPr lang="en-US">
                <a:latin typeface="Noto Sans"/>
                <a:ea typeface="Noto Sans"/>
                <a:cs typeface="Noto Sans"/>
                <a:sym typeface="Noto Sans"/>
              </a:rPr>
              <a:t>(estável) </a:t>
            </a:r>
            <a:r>
              <a:rPr b="1" lang="en-US"/>
              <a:t>+  </a:t>
            </a:r>
            <a:r>
              <a:rPr b="1" i="1" lang="en-US"/>
              <a:t>plugins</a:t>
            </a:r>
            <a:r>
              <a:rPr b="1" lang="en-US"/>
              <a:t> </a:t>
            </a:r>
            <a:r>
              <a:rPr lang="en-US">
                <a:latin typeface="Noto Sans"/>
                <a:ea typeface="Noto Sans"/>
                <a:cs typeface="Noto Sans"/>
                <a:sym typeface="Noto Sans"/>
              </a:rPr>
              <a:t>(dinâmico)</a:t>
            </a:r>
            <a:endParaRPr/>
          </a:p>
          <a:p>
            <a:pPr indent="0" lvl="1" marL="0" rtl="0" algn="l">
              <a:lnSpc>
                <a:spcPct val="100000"/>
              </a:lnSpc>
              <a:spcBef>
                <a:spcPts val="600"/>
              </a:spcBef>
              <a:spcAft>
                <a:spcPts val="0"/>
              </a:spcAft>
              <a:buClr>
                <a:srgbClr val="D8D8D8"/>
              </a:buClr>
              <a:buSzPts val="1600"/>
              <a:buNone/>
            </a:pPr>
            <a:r>
              <a:rPr lang="en-US"/>
              <a:t>Novas funcionalidades da aplicação são adicionadas como plug-ins </a:t>
            </a:r>
            <a:br>
              <a:rPr lang="en-US"/>
            </a:br>
            <a:r>
              <a:rPr lang="en-US"/>
              <a:t>Vantagens: extensibilidade, separação de assuntos e isolamento. </a:t>
            </a:r>
            <a:br>
              <a:rPr lang="en-US"/>
            </a:br>
            <a:endParaRPr/>
          </a:p>
          <a:p>
            <a:pPr indent="0" lvl="0" marL="0" rtl="0" algn="l">
              <a:lnSpc>
                <a:spcPct val="100000"/>
              </a:lnSpc>
              <a:spcBef>
                <a:spcPts val="2400"/>
              </a:spcBef>
              <a:spcAft>
                <a:spcPts val="0"/>
              </a:spcAft>
              <a:buClr>
                <a:srgbClr val="F2F2F2"/>
              </a:buClr>
              <a:buSzPts val="1800"/>
              <a:buNone/>
            </a:pPr>
            <a:r>
              <a:t/>
            </a:r>
            <a:endParaRPr/>
          </a:p>
          <a:p>
            <a:pPr indent="0" lvl="0" marL="0" rtl="0" algn="l">
              <a:lnSpc>
                <a:spcPct val="100000"/>
              </a:lnSpc>
              <a:spcBef>
                <a:spcPts val="2400"/>
              </a:spcBef>
              <a:spcAft>
                <a:spcPts val="0"/>
              </a:spcAft>
              <a:buClr>
                <a:srgbClr val="F2F2F2"/>
              </a:buClr>
              <a:buSzPts val="1800"/>
              <a:buNone/>
            </a:pPr>
            <a:r>
              <a:t/>
            </a:r>
            <a:endParaRPr/>
          </a:p>
          <a:p>
            <a:pPr indent="0" lvl="0" marL="0" rtl="0" algn="l">
              <a:lnSpc>
                <a:spcPct val="100000"/>
              </a:lnSpc>
              <a:spcBef>
                <a:spcPts val="2400"/>
              </a:spcBef>
              <a:spcAft>
                <a:spcPts val="0"/>
              </a:spcAft>
              <a:buClr>
                <a:srgbClr val="F2F2F2"/>
              </a:buClr>
              <a:buSzPts val="1800"/>
              <a:buNone/>
            </a:pPr>
            <a:r>
              <a:t/>
            </a:r>
            <a:endParaRPr/>
          </a:p>
          <a:p>
            <a:pPr indent="0" lvl="0" marL="0" rtl="0" algn="l">
              <a:lnSpc>
                <a:spcPct val="100000"/>
              </a:lnSpc>
              <a:spcBef>
                <a:spcPts val="2400"/>
              </a:spcBef>
              <a:spcAft>
                <a:spcPts val="0"/>
              </a:spcAft>
              <a:buClr>
                <a:srgbClr val="F2F2F2"/>
              </a:buClr>
              <a:buSzPts val="1800"/>
              <a:buNone/>
            </a:pPr>
            <a:r>
              <a:t/>
            </a:r>
            <a:endParaRPr/>
          </a:p>
          <a:p>
            <a:pPr indent="0" lvl="0" marL="0" rtl="0" algn="l">
              <a:lnSpc>
                <a:spcPct val="100000"/>
              </a:lnSpc>
              <a:spcBef>
                <a:spcPts val="2400"/>
              </a:spcBef>
              <a:spcAft>
                <a:spcPts val="0"/>
              </a:spcAft>
              <a:buClr>
                <a:srgbClr val="F2F2F2"/>
              </a:buClr>
              <a:buSzPts val="1800"/>
              <a:buNone/>
            </a:pPr>
            <a:r>
              <a:t/>
            </a:r>
            <a:endParaRPr/>
          </a:p>
        </p:txBody>
      </p:sp>
      <p:sp>
        <p:nvSpPr>
          <p:cNvPr id="666" name="Google Shape;666;p75"/>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100">
                <a:solidFill>
                  <a:srgbClr val="898989"/>
                </a:solidFill>
                <a:latin typeface="Century Gothic"/>
                <a:ea typeface="Century Gothic"/>
                <a:cs typeface="Century Gothic"/>
                <a:sym typeface="Century Gothic"/>
              </a:rPr>
              <a:t>‹#›</a:t>
            </a:fld>
            <a:endParaRPr sz="1100">
              <a:solidFill>
                <a:srgbClr val="898989"/>
              </a:solidFill>
              <a:latin typeface="Century Gothic"/>
              <a:ea typeface="Century Gothic"/>
              <a:cs typeface="Century Gothic"/>
              <a:sym typeface="Century Gothic"/>
            </a:endParaRPr>
          </a:p>
        </p:txBody>
      </p:sp>
      <p:pic>
        <p:nvPicPr>
          <p:cNvPr id="667" name="Google Shape;667;p75"/>
          <p:cNvPicPr preferRelativeResize="0"/>
          <p:nvPr/>
        </p:nvPicPr>
        <p:blipFill rotWithShape="1">
          <a:blip r:embed="rId3">
            <a:alphaModFix/>
          </a:blip>
          <a:srcRect b="3301" l="0" r="0" t="0"/>
          <a:stretch/>
        </p:blipFill>
        <p:spPr>
          <a:xfrm>
            <a:off x="4654033" y="1896135"/>
            <a:ext cx="3816222" cy="2483360"/>
          </a:xfrm>
          <a:prstGeom prst="rect">
            <a:avLst/>
          </a:prstGeom>
          <a:noFill/>
          <a:ln>
            <a:noFill/>
          </a:ln>
        </p:spPr>
      </p:pic>
      <p:sp>
        <p:nvSpPr>
          <p:cNvPr id="668" name="Google Shape;668;p75"/>
          <p:cNvSpPr txBox="1"/>
          <p:nvPr>
            <p:ph idx="11" type="ftr"/>
          </p:nvPr>
        </p:nvSpPr>
        <p:spPr>
          <a:xfrm>
            <a:off x="628650" y="6356351"/>
            <a:ext cx="54864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I Oliveira</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2" name="Shape 672"/>
        <p:cNvGrpSpPr/>
        <p:nvPr/>
      </p:nvGrpSpPr>
      <p:grpSpPr>
        <a:xfrm>
          <a:off x="0" y="0"/>
          <a:ext cx="0" cy="0"/>
          <a:chOff x="0" y="0"/>
          <a:chExt cx="0" cy="0"/>
        </a:xfrm>
      </p:grpSpPr>
      <p:sp>
        <p:nvSpPr>
          <p:cNvPr id="673" name="Google Shape;673;p76"/>
          <p:cNvSpPr txBox="1"/>
          <p:nvPr>
            <p:ph type="title"/>
          </p:nvPr>
        </p:nvSpPr>
        <p:spPr>
          <a:xfrm>
            <a:off x="628650" y="136524"/>
            <a:ext cx="3791156" cy="1423828"/>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rgbClr val="6EDEBF"/>
              </a:buClr>
              <a:buSzPts val="3200"/>
              <a:buFont typeface="Noto Sans"/>
              <a:buNone/>
            </a:pPr>
            <a:r>
              <a:rPr lang="en-US"/>
              <a:t>Processamento de eventos (e</a:t>
            </a:r>
            <a:r>
              <a:rPr i="1" lang="en-US"/>
              <a:t>vent-driven)</a:t>
            </a:r>
            <a:endParaRPr/>
          </a:p>
        </p:txBody>
      </p:sp>
      <p:sp>
        <p:nvSpPr>
          <p:cNvPr id="674" name="Google Shape;674;p76"/>
          <p:cNvSpPr/>
          <p:nvPr>
            <p:ph idx="2" type="pic"/>
          </p:nvPr>
        </p:nvSpPr>
        <p:spPr>
          <a:xfrm>
            <a:off x="4572000" y="583474"/>
            <a:ext cx="3942160" cy="5674713"/>
          </a:xfrm>
          <a:prstGeom prst="rect">
            <a:avLst/>
          </a:prstGeom>
          <a:noFill/>
          <a:ln>
            <a:noFill/>
          </a:ln>
        </p:spPr>
      </p:sp>
      <p:sp>
        <p:nvSpPr>
          <p:cNvPr id="675" name="Google Shape;675;p76"/>
          <p:cNvSpPr txBox="1"/>
          <p:nvPr>
            <p:ph idx="1" type="body"/>
          </p:nvPr>
        </p:nvSpPr>
        <p:spPr>
          <a:xfrm>
            <a:off x="629840" y="1812022"/>
            <a:ext cx="2580085" cy="4387555"/>
          </a:xfrm>
          <a:prstGeom prst="rect">
            <a:avLst/>
          </a:prstGeom>
          <a:noFill/>
          <a:ln>
            <a:noFill/>
          </a:ln>
        </p:spPr>
        <p:txBody>
          <a:bodyPr anchorCtr="0" anchor="t" bIns="45700" lIns="91425" spcFirstLastPara="1" rIns="91425" wrap="square" tIns="45700">
            <a:normAutofit lnSpcReduction="10000"/>
          </a:bodyPr>
          <a:lstStyle/>
          <a:p>
            <a:pPr indent="0" lvl="0" marL="0" rtl="0" algn="l">
              <a:lnSpc>
                <a:spcPct val="100000"/>
              </a:lnSpc>
              <a:spcBef>
                <a:spcPts val="0"/>
              </a:spcBef>
              <a:spcAft>
                <a:spcPts val="0"/>
              </a:spcAft>
              <a:buClr>
                <a:srgbClr val="F2F2F2"/>
              </a:buClr>
              <a:buSzPts val="1400"/>
              <a:buNone/>
            </a:pPr>
            <a:r>
              <a:rPr lang="en-US" sz="1400">
                <a:latin typeface="Noto Sans"/>
                <a:ea typeface="Noto Sans"/>
                <a:cs typeface="Noto Sans"/>
                <a:sym typeface="Noto Sans"/>
              </a:rPr>
              <a:t>O padrão de “arquitetura por eventos” é um estilo de arquitetura assíncrono e distribuído, usado em aplicações que precisam de ser muito escaláveis </a:t>
            </a:r>
            <a:r>
              <a:rPr lang="en-US" sz="1400">
                <a:latin typeface="Noto Sans Light"/>
                <a:ea typeface="Noto Sans Light"/>
                <a:cs typeface="Noto Sans Light"/>
                <a:sym typeface="Noto Sans Light"/>
              </a:rPr>
              <a:t>(e.g.: processar milhares de leituras de sensores por segundo) </a:t>
            </a:r>
            <a:endParaRPr/>
          </a:p>
          <a:p>
            <a:pPr indent="0" lvl="0" marL="0" rtl="0" algn="l">
              <a:lnSpc>
                <a:spcPct val="100000"/>
              </a:lnSpc>
              <a:spcBef>
                <a:spcPts val="2400"/>
              </a:spcBef>
              <a:spcAft>
                <a:spcPts val="0"/>
              </a:spcAft>
              <a:buClr>
                <a:srgbClr val="F2F2F2"/>
              </a:buClr>
              <a:buSzPts val="1400"/>
              <a:buNone/>
            </a:pPr>
            <a:br>
              <a:rPr lang="en-US" sz="1400">
                <a:latin typeface="Noto Sans"/>
                <a:ea typeface="Noto Sans"/>
                <a:cs typeface="Noto Sans"/>
                <a:sym typeface="Noto Sans"/>
              </a:rPr>
            </a:br>
            <a:r>
              <a:rPr lang="en-US" sz="1400">
                <a:latin typeface="Noto Sans"/>
                <a:ea typeface="Noto Sans"/>
                <a:cs typeface="Noto Sans"/>
                <a:sym typeface="Noto Sans"/>
              </a:rPr>
              <a:t>A arquitetura por eventos é composta por componentes de processamento de eventos altamente dissociados (</a:t>
            </a:r>
            <a:r>
              <a:rPr i="1" lang="en-US" sz="1400">
                <a:latin typeface="Noto Sans"/>
                <a:ea typeface="Noto Sans"/>
                <a:cs typeface="Noto Sans"/>
                <a:sym typeface="Noto Sans"/>
              </a:rPr>
              <a:t>decoupled</a:t>
            </a:r>
            <a:r>
              <a:rPr lang="en-US" sz="1400">
                <a:latin typeface="Noto Sans"/>
                <a:ea typeface="Noto Sans"/>
                <a:cs typeface="Noto Sans"/>
                <a:sym typeface="Noto Sans"/>
              </a:rPr>
              <a:t>) e especializados (dedicados a um tipo de processamento) que recebem e processam os eventos. </a:t>
            </a:r>
            <a:endParaRPr/>
          </a:p>
        </p:txBody>
      </p:sp>
      <p:sp>
        <p:nvSpPr>
          <p:cNvPr id="676" name="Google Shape;676;p76"/>
          <p:cNvSpPr txBox="1"/>
          <p:nvPr>
            <p:ph idx="11" type="ftr"/>
          </p:nvPr>
        </p:nvSpPr>
        <p:spPr>
          <a:xfrm>
            <a:off x="3323930" y="6293397"/>
            <a:ext cx="4640975" cy="345713"/>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sz="1100"/>
              <a:t>I Oliveira</a:t>
            </a:r>
            <a:endParaRPr/>
          </a:p>
        </p:txBody>
      </p:sp>
      <p:sp>
        <p:nvSpPr>
          <p:cNvPr id="677" name="Google Shape;677;p76"/>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678" name="Google Shape;678;p76"/>
          <p:cNvPicPr preferRelativeResize="0"/>
          <p:nvPr/>
        </p:nvPicPr>
        <p:blipFill rotWithShape="1">
          <a:blip r:embed="rId3">
            <a:alphaModFix/>
          </a:blip>
          <a:srcRect b="0" l="0" r="0" t="0"/>
          <a:stretch/>
        </p:blipFill>
        <p:spPr>
          <a:xfrm>
            <a:off x="3371850" y="2062839"/>
            <a:ext cx="5665432" cy="4136738"/>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2" name="Shape 682"/>
        <p:cNvGrpSpPr/>
        <p:nvPr/>
      </p:nvGrpSpPr>
      <p:grpSpPr>
        <a:xfrm>
          <a:off x="0" y="0"/>
          <a:ext cx="0" cy="0"/>
          <a:chOff x="0" y="0"/>
          <a:chExt cx="0" cy="0"/>
        </a:xfrm>
      </p:grpSpPr>
      <p:sp>
        <p:nvSpPr>
          <p:cNvPr id="683" name="Google Shape;683;p77"/>
          <p:cNvSpPr txBox="1"/>
          <p:nvPr>
            <p:ph type="title"/>
          </p:nvPr>
        </p:nvSpPr>
        <p:spPr>
          <a:xfrm>
            <a:off x="1785256" y="365127"/>
            <a:ext cx="6730093" cy="673632"/>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rgbClr val="6EDEBF"/>
              </a:buClr>
              <a:buSzPct val="100000"/>
              <a:buFont typeface="Noto Sans"/>
              <a:buNone/>
            </a:pPr>
            <a:r>
              <a:rPr lang="en-US"/>
              <a:t>Um exemplo da indústria: uma solução de M2M (</a:t>
            </a:r>
            <a:r>
              <a:rPr i="1" lang="en-US"/>
              <a:t>machine-to-machine</a:t>
            </a:r>
            <a:r>
              <a:rPr lang="en-US"/>
              <a:t>)</a:t>
            </a:r>
            <a:endParaRPr/>
          </a:p>
        </p:txBody>
      </p:sp>
      <p:sp>
        <p:nvSpPr>
          <p:cNvPr id="684" name="Google Shape;684;p77"/>
          <p:cNvSpPr txBox="1"/>
          <p:nvPr>
            <p:ph idx="11" type="ftr"/>
          </p:nvPr>
        </p:nvSpPr>
        <p:spPr>
          <a:xfrm>
            <a:off x="1785256" y="6356351"/>
            <a:ext cx="4329794"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I Oliveira</a:t>
            </a:r>
            <a:endParaRPr/>
          </a:p>
        </p:txBody>
      </p:sp>
      <p:sp>
        <p:nvSpPr>
          <p:cNvPr id="685" name="Google Shape;685;p77"/>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686" name="Google Shape;686;p77"/>
          <p:cNvPicPr preferRelativeResize="0"/>
          <p:nvPr/>
        </p:nvPicPr>
        <p:blipFill rotWithShape="1">
          <a:blip r:embed="rId3">
            <a:alphaModFix/>
          </a:blip>
          <a:srcRect b="0" l="0" r="0" t="0"/>
          <a:stretch/>
        </p:blipFill>
        <p:spPr>
          <a:xfrm>
            <a:off x="0" y="1344471"/>
            <a:ext cx="9144000" cy="3989529"/>
          </a:xfrm>
          <a:prstGeom prst="rect">
            <a:avLst/>
          </a:prstGeom>
          <a:noFill/>
          <a:ln>
            <a:noFill/>
          </a:ln>
        </p:spPr>
      </p:pic>
      <p:sp>
        <p:nvSpPr>
          <p:cNvPr id="687" name="Google Shape;687;p77"/>
          <p:cNvSpPr/>
          <p:nvPr/>
        </p:nvSpPr>
        <p:spPr>
          <a:xfrm>
            <a:off x="85724" y="5401360"/>
            <a:ext cx="6372225"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600">
                <a:solidFill>
                  <a:schemeClr val="lt1"/>
                </a:solidFill>
                <a:latin typeface="Noto Sans"/>
                <a:ea typeface="Noto Sans"/>
                <a:cs typeface="Noto Sans"/>
                <a:sym typeface="Noto Sans"/>
              </a:rPr>
              <a:t>Mais info: https://repositorio-aberto.up.pt/handle/10216/109650</a:t>
            </a:r>
            <a:endParaRPr/>
          </a:p>
        </p:txBody>
      </p:sp>
      <p:sp>
        <p:nvSpPr>
          <p:cNvPr id="688" name="Google Shape;688;p77"/>
          <p:cNvSpPr/>
          <p:nvPr/>
        </p:nvSpPr>
        <p:spPr>
          <a:xfrm>
            <a:off x="1485900" y="1524000"/>
            <a:ext cx="2216150" cy="914400"/>
          </a:xfrm>
          <a:prstGeom prst="wedgeRoundRectCallout">
            <a:avLst>
              <a:gd fmla="val -6380" name="adj1"/>
              <a:gd fmla="val 78357" name="adj2"/>
              <a:gd fmla="val 16667" name="adj3"/>
            </a:avLst>
          </a:prstGeom>
          <a:solidFill>
            <a:srgbClr val="29AF8C">
              <a:alpha val="800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chemeClr val="dk1"/>
                </a:solidFill>
                <a:latin typeface="Noto Sans Light"/>
                <a:ea typeface="Noto Sans Light"/>
                <a:cs typeface="Noto Sans Light"/>
                <a:sym typeface="Noto Sans Light"/>
              </a:rPr>
              <a:t>As filas de mensagens desassociam o “fornecedor” do “consumidor” de eventos, que podem trabalhar a diferentes velocidades.</a:t>
            </a:r>
            <a:endParaRPr/>
          </a:p>
        </p:txBody>
      </p:sp>
      <p:sp>
        <p:nvSpPr>
          <p:cNvPr id="689" name="Google Shape;689;p77"/>
          <p:cNvSpPr/>
          <p:nvPr/>
        </p:nvSpPr>
        <p:spPr>
          <a:xfrm>
            <a:off x="150130" y="4255605"/>
            <a:ext cx="1635126" cy="558358"/>
          </a:xfrm>
          <a:prstGeom prst="wedgeRoundRectCallout">
            <a:avLst>
              <a:gd fmla="val -33257" name="adj1"/>
              <a:gd fmla="val -140050" name="adj2"/>
              <a:gd fmla="val 16667" name="adj3"/>
            </a:avLst>
          </a:prstGeom>
          <a:solidFill>
            <a:srgbClr val="29AF8C">
              <a:alpha val="800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chemeClr val="dk1"/>
                </a:solidFill>
                <a:latin typeface="Noto Sans Light"/>
                <a:ea typeface="Noto Sans Light"/>
                <a:cs typeface="Noto Sans Light"/>
                <a:sym typeface="Noto Sans Light"/>
              </a:rPr>
              <a:t>Entrada de eventos (leituras de sensores, em grande escala)</a:t>
            </a:r>
            <a:endParaRPr/>
          </a:p>
        </p:txBody>
      </p:sp>
      <p:sp>
        <p:nvSpPr>
          <p:cNvPr id="690" name="Google Shape;690;p77"/>
          <p:cNvSpPr/>
          <p:nvPr/>
        </p:nvSpPr>
        <p:spPr>
          <a:xfrm>
            <a:off x="3271836" y="3607020"/>
            <a:ext cx="1814514" cy="704629"/>
          </a:xfrm>
          <a:prstGeom prst="wedgeRoundRectCallout">
            <a:avLst>
              <a:gd fmla="val -17335" name="adj1"/>
              <a:gd fmla="val -124129" name="adj2"/>
              <a:gd fmla="val 16667" name="adj3"/>
            </a:avLst>
          </a:prstGeom>
          <a:solidFill>
            <a:srgbClr val="29AF8C">
              <a:alpha val="800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chemeClr val="dk1"/>
                </a:solidFill>
                <a:latin typeface="Noto Sans Light"/>
                <a:ea typeface="Noto Sans Light"/>
                <a:cs typeface="Noto Sans Light"/>
                <a:sym typeface="Noto Sans Light"/>
              </a:rPr>
              <a:t>O “event processor” aplica a lógica adequada ao tipo de evento (e.g.: detetar alarmes)</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4" name="Shape 694"/>
        <p:cNvGrpSpPr/>
        <p:nvPr/>
      </p:nvGrpSpPr>
      <p:grpSpPr>
        <a:xfrm>
          <a:off x="0" y="0"/>
          <a:ext cx="0" cy="0"/>
          <a:chOff x="0" y="0"/>
          <a:chExt cx="0" cy="0"/>
        </a:xfrm>
      </p:grpSpPr>
      <p:sp>
        <p:nvSpPr>
          <p:cNvPr id="695" name="Google Shape;695;p78"/>
          <p:cNvSpPr txBox="1"/>
          <p:nvPr>
            <p:ph type="title"/>
          </p:nvPr>
        </p:nvSpPr>
        <p:spPr>
          <a:xfrm>
            <a:off x="628650" y="136524"/>
            <a:ext cx="3791156" cy="1423828"/>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rgbClr val="6EDEBF"/>
              </a:buClr>
              <a:buSzPts val="3200"/>
              <a:buFont typeface="Noto Sans"/>
              <a:buNone/>
            </a:pPr>
            <a:r>
              <a:rPr lang="en-US"/>
              <a:t>Arquitetura por camadas</a:t>
            </a:r>
            <a:endParaRPr/>
          </a:p>
        </p:txBody>
      </p:sp>
      <p:sp>
        <p:nvSpPr>
          <p:cNvPr id="696" name="Google Shape;696;p78"/>
          <p:cNvSpPr txBox="1"/>
          <p:nvPr>
            <p:ph idx="1" type="body"/>
          </p:nvPr>
        </p:nvSpPr>
        <p:spPr>
          <a:xfrm>
            <a:off x="629840" y="1812022"/>
            <a:ext cx="3791157" cy="4387555"/>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rgbClr val="F2F2F2"/>
              </a:buClr>
              <a:buSzPts val="1800"/>
              <a:buNone/>
            </a:pPr>
            <a:r>
              <a:rPr lang="en-US"/>
              <a:t>Divisão modular da solução de software em camadas/níveis de abstração.</a:t>
            </a:r>
            <a:endParaRPr/>
          </a:p>
          <a:p>
            <a:pPr indent="0" lvl="0" marL="0" rtl="0" algn="l">
              <a:lnSpc>
                <a:spcPct val="100000"/>
              </a:lnSpc>
              <a:spcBef>
                <a:spcPts val="2400"/>
              </a:spcBef>
              <a:spcAft>
                <a:spcPts val="0"/>
              </a:spcAft>
              <a:buClr>
                <a:srgbClr val="F2F2F2"/>
              </a:buClr>
              <a:buSzPts val="1800"/>
              <a:buNone/>
            </a:pPr>
            <a:r>
              <a:rPr lang="en-US"/>
              <a:t>As camadas são sobrepostas</a:t>
            </a:r>
            <a:endParaRPr/>
          </a:p>
          <a:p>
            <a:pPr indent="0" lvl="1" marL="0" rtl="0" algn="l">
              <a:lnSpc>
                <a:spcPct val="100000"/>
              </a:lnSpc>
              <a:spcBef>
                <a:spcPts val="600"/>
              </a:spcBef>
              <a:spcAft>
                <a:spcPts val="0"/>
              </a:spcAft>
              <a:buClr>
                <a:srgbClr val="D8D8D8"/>
              </a:buClr>
              <a:buSzPts val="1600"/>
              <a:buNone/>
            </a:pPr>
            <a:r>
              <a:rPr lang="en-US"/>
              <a:t>Cada camada tem uma especialização </a:t>
            </a:r>
            <a:endParaRPr/>
          </a:p>
          <a:p>
            <a:pPr indent="0" lvl="1" marL="0" rtl="0" algn="l">
              <a:lnSpc>
                <a:spcPct val="100000"/>
              </a:lnSpc>
              <a:spcBef>
                <a:spcPts val="600"/>
              </a:spcBef>
              <a:spcAft>
                <a:spcPts val="0"/>
              </a:spcAft>
              <a:buClr>
                <a:srgbClr val="D8D8D8"/>
              </a:buClr>
              <a:buSzPts val="1600"/>
              <a:buNone/>
            </a:pPr>
            <a:r>
              <a:rPr lang="en-US"/>
              <a:t>Camadas “em cima” pedem serviços às camadas “de baixo”</a:t>
            </a:r>
            <a:endParaRPr/>
          </a:p>
          <a:p>
            <a:pPr indent="0" lvl="1" marL="0" rtl="0" algn="l">
              <a:lnSpc>
                <a:spcPct val="100000"/>
              </a:lnSpc>
              <a:spcBef>
                <a:spcPts val="600"/>
              </a:spcBef>
              <a:spcAft>
                <a:spcPts val="0"/>
              </a:spcAft>
              <a:buClr>
                <a:srgbClr val="D8D8D8"/>
              </a:buClr>
              <a:buSzPts val="1600"/>
              <a:buNone/>
            </a:pPr>
            <a:r>
              <a:rPr lang="en-US"/>
              <a:t>Não se pode saltar camadas: os componentes, em cada camada, “falam” com as camadas adjacentes.</a:t>
            </a:r>
            <a:endParaRPr/>
          </a:p>
        </p:txBody>
      </p:sp>
      <p:sp>
        <p:nvSpPr>
          <p:cNvPr id="697" name="Google Shape;697;p78"/>
          <p:cNvSpPr txBox="1"/>
          <p:nvPr>
            <p:ph idx="11" type="ftr"/>
          </p:nvPr>
        </p:nvSpPr>
        <p:spPr>
          <a:xfrm>
            <a:off x="628650" y="6356351"/>
            <a:ext cx="54864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I Oliveira</a:t>
            </a:r>
            <a:endParaRPr/>
          </a:p>
        </p:txBody>
      </p:sp>
      <p:pic>
        <p:nvPicPr>
          <p:cNvPr id="698" name="Google Shape;698;p78"/>
          <p:cNvPicPr preferRelativeResize="0"/>
          <p:nvPr>
            <p:ph idx="2" type="pic"/>
          </p:nvPr>
        </p:nvPicPr>
        <p:blipFill rotWithShape="1">
          <a:blip r:embed="rId3">
            <a:alphaModFix/>
          </a:blip>
          <a:srcRect b="0" l="25298" r="36605" t="0"/>
          <a:stretch/>
        </p:blipFill>
        <p:spPr>
          <a:xfrm>
            <a:off x="5744389" y="1056698"/>
            <a:ext cx="2609350" cy="4870860"/>
          </a:xfrm>
          <a:prstGeom prst="rect">
            <a:avLst/>
          </a:prstGeom>
          <a:noFill/>
          <a:ln>
            <a:noFill/>
          </a:ln>
        </p:spPr>
      </p:pic>
      <p:sp>
        <p:nvSpPr>
          <p:cNvPr id="699" name="Google Shape;699;p78">
            <a:hlinkClick r:id="rId4"/>
          </p:cNvPr>
          <p:cNvSpPr/>
          <p:nvPr/>
        </p:nvSpPr>
        <p:spPr>
          <a:xfrm>
            <a:off x="4355431" y="5954799"/>
            <a:ext cx="3998307" cy="46166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200">
                <a:solidFill>
                  <a:schemeClr val="lt1"/>
                </a:solidFill>
                <a:latin typeface="Noto Sans"/>
                <a:ea typeface="Noto Sans"/>
                <a:cs typeface="Noto Sans"/>
                <a:sym typeface="Noto Sans"/>
              </a:rPr>
              <a:t>https://martinfowler.com/bliki/PresentationDomainDataLayering.html</a:t>
            </a:r>
            <a:endParaRPr/>
          </a:p>
        </p:txBody>
      </p:sp>
      <p:sp>
        <p:nvSpPr>
          <p:cNvPr id="700" name="Google Shape;700;p78"/>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4" name="Shape 704"/>
        <p:cNvGrpSpPr/>
        <p:nvPr/>
      </p:nvGrpSpPr>
      <p:grpSpPr>
        <a:xfrm>
          <a:off x="0" y="0"/>
          <a:ext cx="0" cy="0"/>
          <a:chOff x="0" y="0"/>
          <a:chExt cx="0" cy="0"/>
        </a:xfrm>
      </p:grpSpPr>
      <p:sp>
        <p:nvSpPr>
          <p:cNvPr id="705" name="Google Shape;705;p79"/>
          <p:cNvSpPr txBox="1"/>
          <p:nvPr>
            <p:ph type="title"/>
          </p:nvPr>
        </p:nvSpPr>
        <p:spPr>
          <a:xfrm>
            <a:off x="628650" y="136524"/>
            <a:ext cx="3791156" cy="1423828"/>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rgbClr val="6EDEBF"/>
              </a:buClr>
              <a:buSzPts val="3200"/>
              <a:buFont typeface="Noto Sans"/>
              <a:buNone/>
            </a:pPr>
            <a:r>
              <a:rPr lang="en-US"/>
              <a:t>A arquitetura de 3 camadas</a:t>
            </a:r>
            <a:endParaRPr/>
          </a:p>
        </p:txBody>
      </p:sp>
      <p:sp>
        <p:nvSpPr>
          <p:cNvPr id="706" name="Google Shape;706;p79"/>
          <p:cNvSpPr txBox="1"/>
          <p:nvPr>
            <p:ph idx="1" type="body"/>
          </p:nvPr>
        </p:nvSpPr>
        <p:spPr>
          <a:xfrm>
            <a:off x="629840" y="1812022"/>
            <a:ext cx="3791157" cy="4387555"/>
          </a:xfrm>
          <a:prstGeom prst="rect">
            <a:avLst/>
          </a:prstGeom>
          <a:noFill/>
          <a:ln>
            <a:noFill/>
          </a:ln>
        </p:spPr>
        <p:txBody>
          <a:bodyPr anchorCtr="0" anchor="t" bIns="45700" lIns="91425" spcFirstLastPara="1" rIns="91425" wrap="square" tIns="45700">
            <a:normAutofit fontScale="85000" lnSpcReduction="20000"/>
          </a:bodyPr>
          <a:lstStyle/>
          <a:p>
            <a:pPr indent="0" lvl="0" marL="0" rtl="0" algn="l">
              <a:lnSpc>
                <a:spcPct val="100000"/>
              </a:lnSpc>
              <a:spcBef>
                <a:spcPts val="0"/>
              </a:spcBef>
              <a:spcAft>
                <a:spcPts val="0"/>
              </a:spcAft>
              <a:buClr>
                <a:srgbClr val="F2F2F2"/>
              </a:buClr>
              <a:buSzPct val="100000"/>
              <a:buNone/>
            </a:pPr>
            <a:r>
              <a:rPr lang="en-US"/>
              <a:t>Uma das formas mais comuns de modularizar um programa orientado para a gestão de informação é separá-lo em três camadas principais: </a:t>
            </a:r>
            <a:endParaRPr/>
          </a:p>
          <a:p>
            <a:pPr indent="-342900" lvl="1" marL="342900" rtl="0" algn="l">
              <a:lnSpc>
                <a:spcPct val="100000"/>
              </a:lnSpc>
              <a:spcBef>
                <a:spcPts val="600"/>
              </a:spcBef>
              <a:spcAft>
                <a:spcPts val="0"/>
              </a:spcAft>
              <a:buClr>
                <a:srgbClr val="D8D8D8"/>
              </a:buClr>
              <a:buSzPct val="100000"/>
              <a:buFont typeface="Noto Sans"/>
              <a:buAutoNum type="arabicParenR"/>
            </a:pPr>
            <a:r>
              <a:rPr lang="en-US"/>
              <a:t>apresentação (</a:t>
            </a:r>
            <a:r>
              <a:rPr i="1" lang="en-US"/>
              <a:t>user interface</a:t>
            </a:r>
            <a:r>
              <a:rPr lang="en-US"/>
              <a:t>, UI), </a:t>
            </a:r>
            <a:endParaRPr/>
          </a:p>
          <a:p>
            <a:pPr indent="-342900" lvl="1" marL="342900" rtl="0" algn="l">
              <a:lnSpc>
                <a:spcPct val="100000"/>
              </a:lnSpc>
              <a:spcBef>
                <a:spcPts val="600"/>
              </a:spcBef>
              <a:spcAft>
                <a:spcPts val="0"/>
              </a:spcAft>
              <a:buClr>
                <a:srgbClr val="D8D8D8"/>
              </a:buClr>
              <a:buSzPct val="100000"/>
              <a:buFont typeface="Noto Sans"/>
              <a:buAutoNum type="arabicParenR"/>
            </a:pPr>
            <a:r>
              <a:rPr lang="en-US"/>
              <a:t>lógica de domínio (a.k.a. </a:t>
            </a:r>
            <a:r>
              <a:rPr i="1" lang="en-US"/>
              <a:t>business logic</a:t>
            </a:r>
            <a:r>
              <a:rPr lang="en-US"/>
              <a:t>) </a:t>
            </a:r>
            <a:endParaRPr/>
          </a:p>
          <a:p>
            <a:pPr indent="-342900" lvl="1" marL="342900" rtl="0" algn="l">
              <a:lnSpc>
                <a:spcPct val="100000"/>
              </a:lnSpc>
              <a:spcBef>
                <a:spcPts val="600"/>
              </a:spcBef>
              <a:spcAft>
                <a:spcPts val="0"/>
              </a:spcAft>
              <a:buClr>
                <a:srgbClr val="D8D8D8"/>
              </a:buClr>
              <a:buSzPct val="100000"/>
              <a:buFont typeface="Noto Sans"/>
              <a:buAutoNum type="arabicParenR"/>
            </a:pPr>
            <a:r>
              <a:rPr lang="en-US"/>
              <a:t>acesso a dados. </a:t>
            </a:r>
            <a:endParaRPr/>
          </a:p>
          <a:p>
            <a:pPr indent="0" lvl="0" marL="0" rtl="0" algn="l">
              <a:lnSpc>
                <a:spcPct val="100000"/>
              </a:lnSpc>
              <a:spcBef>
                <a:spcPts val="2400"/>
              </a:spcBef>
              <a:spcAft>
                <a:spcPts val="0"/>
              </a:spcAft>
              <a:buClr>
                <a:srgbClr val="F2F2F2"/>
              </a:buClr>
              <a:buSzPct val="100000"/>
              <a:buNone/>
            </a:pPr>
            <a:r>
              <a:rPr lang="en-US"/>
              <a:t>Desta forma, é normal organizar uma aplicação web em três camadas: </a:t>
            </a:r>
            <a:endParaRPr/>
          </a:p>
          <a:p>
            <a:pPr indent="-285750" lvl="1" marL="285750" rtl="0" algn="l">
              <a:lnSpc>
                <a:spcPct val="100000"/>
              </a:lnSpc>
              <a:spcBef>
                <a:spcPts val="600"/>
              </a:spcBef>
              <a:spcAft>
                <a:spcPts val="0"/>
              </a:spcAft>
              <a:buClr>
                <a:srgbClr val="D8D8D8"/>
              </a:buClr>
              <a:buSzPct val="100000"/>
              <a:buFont typeface="Arial"/>
              <a:buChar char="•"/>
            </a:pPr>
            <a:r>
              <a:rPr lang="en-US"/>
              <a:t>Uma camada web que sabe lidar com pedidos HTTP e preparar as páginas HTML, </a:t>
            </a:r>
            <a:endParaRPr/>
          </a:p>
          <a:p>
            <a:pPr indent="-285750" lvl="1" marL="285750" rtl="0" algn="l">
              <a:lnSpc>
                <a:spcPct val="100000"/>
              </a:lnSpc>
              <a:spcBef>
                <a:spcPts val="600"/>
              </a:spcBef>
              <a:spcAft>
                <a:spcPts val="0"/>
              </a:spcAft>
              <a:buClr>
                <a:srgbClr val="D8D8D8"/>
              </a:buClr>
              <a:buSzPct val="100000"/>
              <a:buFont typeface="Arial"/>
              <a:buChar char="•"/>
            </a:pPr>
            <a:r>
              <a:rPr lang="en-US"/>
              <a:t>uma camada com a lógica de negócio, que contém regras (algoritmos), validações e cálculos, </a:t>
            </a:r>
            <a:endParaRPr/>
          </a:p>
          <a:p>
            <a:pPr indent="-285750" lvl="1" marL="285750" rtl="0" algn="l">
              <a:lnSpc>
                <a:spcPct val="100000"/>
              </a:lnSpc>
              <a:spcBef>
                <a:spcPts val="600"/>
              </a:spcBef>
              <a:spcAft>
                <a:spcPts val="0"/>
              </a:spcAft>
              <a:buClr>
                <a:srgbClr val="D8D8D8"/>
              </a:buClr>
              <a:buSzPct val="100000"/>
              <a:buFont typeface="Arial"/>
              <a:buChar char="•"/>
            </a:pPr>
            <a:r>
              <a:rPr lang="en-US"/>
              <a:t>e uma camada de acesso de dados que assegura como gerir os dados de forma persistente, numa base de dados ou com integração de serviços remotos.</a:t>
            </a:r>
            <a:endParaRPr/>
          </a:p>
        </p:txBody>
      </p:sp>
      <p:sp>
        <p:nvSpPr>
          <p:cNvPr id="707" name="Google Shape;707;p79"/>
          <p:cNvSpPr txBox="1"/>
          <p:nvPr>
            <p:ph idx="11" type="ftr"/>
          </p:nvPr>
        </p:nvSpPr>
        <p:spPr>
          <a:xfrm>
            <a:off x="628650" y="6356351"/>
            <a:ext cx="54864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I Oliveira</a:t>
            </a:r>
            <a:endParaRPr/>
          </a:p>
        </p:txBody>
      </p:sp>
      <p:sp>
        <p:nvSpPr>
          <p:cNvPr id="708" name="Google Shape;708;p79"/>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709" name="Google Shape;709;p79"/>
          <p:cNvPicPr preferRelativeResize="0"/>
          <p:nvPr/>
        </p:nvPicPr>
        <p:blipFill rotWithShape="1">
          <a:blip r:embed="rId3">
            <a:alphaModFix/>
          </a:blip>
          <a:srcRect b="0" l="25298" r="36605" t="0"/>
          <a:stretch/>
        </p:blipFill>
        <p:spPr>
          <a:xfrm>
            <a:off x="5744389" y="1056698"/>
            <a:ext cx="2609350" cy="4870860"/>
          </a:xfrm>
          <a:prstGeom prst="rect">
            <a:avLst/>
          </a:prstGeom>
          <a:noFill/>
          <a:ln>
            <a:noFill/>
          </a:ln>
        </p:spPr>
      </p:pic>
      <p:sp>
        <p:nvSpPr>
          <p:cNvPr id="710" name="Google Shape;710;p79">
            <a:hlinkClick r:id="rId4"/>
          </p:cNvPr>
          <p:cNvSpPr/>
          <p:nvPr/>
        </p:nvSpPr>
        <p:spPr>
          <a:xfrm>
            <a:off x="4355431" y="5954799"/>
            <a:ext cx="3998307" cy="46166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200">
                <a:solidFill>
                  <a:schemeClr val="lt1"/>
                </a:solidFill>
                <a:latin typeface="Noto Sans"/>
                <a:ea typeface="Noto Sans"/>
                <a:cs typeface="Noto Sans"/>
                <a:sym typeface="Noto Sans"/>
              </a:rPr>
              <a:t>https://martinfowler.com/bliki/PresentationDomainDataLayering.html</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4" name="Shape 714"/>
        <p:cNvGrpSpPr/>
        <p:nvPr/>
      </p:nvGrpSpPr>
      <p:grpSpPr>
        <a:xfrm>
          <a:off x="0" y="0"/>
          <a:ext cx="0" cy="0"/>
          <a:chOff x="0" y="0"/>
          <a:chExt cx="0" cy="0"/>
        </a:xfrm>
      </p:grpSpPr>
      <p:sp>
        <p:nvSpPr>
          <p:cNvPr id="715" name="Google Shape;715;p80"/>
          <p:cNvSpPr txBox="1"/>
          <p:nvPr>
            <p:ph type="title"/>
          </p:nvPr>
        </p:nvSpPr>
        <p:spPr>
          <a:xfrm>
            <a:off x="628650" y="136524"/>
            <a:ext cx="3791156" cy="1423828"/>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rgbClr val="6EDEBF"/>
              </a:buClr>
              <a:buSzPts val="3200"/>
              <a:buFont typeface="Noto Sans"/>
              <a:buNone/>
            </a:pPr>
            <a:r>
              <a:rPr lang="en-US"/>
              <a:t>Camadas e partições (modularização)</a:t>
            </a:r>
            <a:endParaRPr/>
          </a:p>
        </p:txBody>
      </p:sp>
      <p:sp>
        <p:nvSpPr>
          <p:cNvPr id="716" name="Google Shape;716;p80"/>
          <p:cNvSpPr/>
          <p:nvPr>
            <p:ph idx="2" type="pic"/>
          </p:nvPr>
        </p:nvSpPr>
        <p:spPr>
          <a:xfrm>
            <a:off x="4572000" y="583474"/>
            <a:ext cx="3942160" cy="5674713"/>
          </a:xfrm>
          <a:prstGeom prst="rect">
            <a:avLst/>
          </a:prstGeom>
          <a:noFill/>
          <a:ln>
            <a:noFill/>
          </a:ln>
        </p:spPr>
      </p:sp>
      <p:sp>
        <p:nvSpPr>
          <p:cNvPr id="717" name="Google Shape;717;p80"/>
          <p:cNvSpPr txBox="1"/>
          <p:nvPr>
            <p:ph idx="1" type="body"/>
          </p:nvPr>
        </p:nvSpPr>
        <p:spPr>
          <a:xfrm>
            <a:off x="629840" y="1812022"/>
            <a:ext cx="3791157" cy="4387555"/>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rgbClr val="F2F2F2"/>
              </a:buClr>
              <a:buSzPts val="1800"/>
              <a:buNone/>
            </a:pPr>
            <a:r>
              <a:rPr lang="en-US"/>
              <a:t>Camadas verticais:</a:t>
            </a:r>
            <a:endParaRPr/>
          </a:p>
          <a:p>
            <a:pPr indent="-285750" lvl="1" marL="285750" rtl="0" algn="l">
              <a:lnSpc>
                <a:spcPct val="100000"/>
              </a:lnSpc>
              <a:spcBef>
                <a:spcPts val="600"/>
              </a:spcBef>
              <a:spcAft>
                <a:spcPts val="0"/>
              </a:spcAft>
              <a:buClr>
                <a:srgbClr val="D8D8D8"/>
              </a:buClr>
              <a:buSzPts val="1600"/>
              <a:buFont typeface="Noto Sans Light"/>
              <a:buChar char="-"/>
            </a:pPr>
            <a:r>
              <a:rPr lang="en-US"/>
              <a:t>divisão por níveis de abstração</a:t>
            </a:r>
            <a:endParaRPr/>
          </a:p>
          <a:p>
            <a:pPr indent="0" lvl="0" marL="0" rtl="0" algn="l">
              <a:lnSpc>
                <a:spcPct val="100000"/>
              </a:lnSpc>
              <a:spcBef>
                <a:spcPts val="2400"/>
              </a:spcBef>
              <a:spcAft>
                <a:spcPts val="0"/>
              </a:spcAft>
              <a:buClr>
                <a:srgbClr val="F2F2F2"/>
              </a:buClr>
              <a:buSzPts val="1800"/>
              <a:buNone/>
            </a:pPr>
            <a:r>
              <a:rPr lang="en-US"/>
              <a:t>Partições horizontais:</a:t>
            </a:r>
            <a:endParaRPr/>
          </a:p>
          <a:p>
            <a:pPr indent="-285750" lvl="1" marL="285750" rtl="0" algn="l">
              <a:lnSpc>
                <a:spcPct val="100000"/>
              </a:lnSpc>
              <a:spcBef>
                <a:spcPts val="600"/>
              </a:spcBef>
              <a:spcAft>
                <a:spcPts val="0"/>
              </a:spcAft>
              <a:buClr>
                <a:srgbClr val="D8D8D8"/>
              </a:buClr>
              <a:buSzPts val="1600"/>
              <a:buFont typeface="Noto Sans Light"/>
              <a:buChar char="-"/>
            </a:pPr>
            <a:r>
              <a:rPr lang="en-US"/>
              <a:t>Módulos dentro de uma camada</a:t>
            </a:r>
            <a:endParaRPr/>
          </a:p>
          <a:p>
            <a:pPr indent="-184150" lvl="1" marL="285750" rtl="0" algn="l">
              <a:lnSpc>
                <a:spcPct val="100000"/>
              </a:lnSpc>
              <a:spcBef>
                <a:spcPts val="600"/>
              </a:spcBef>
              <a:spcAft>
                <a:spcPts val="0"/>
              </a:spcAft>
              <a:buClr>
                <a:srgbClr val="D8D8D8"/>
              </a:buClr>
              <a:buSzPts val="1600"/>
              <a:buFont typeface="Noto Sans Light"/>
              <a:buNone/>
            </a:pPr>
            <a:r>
              <a:t/>
            </a:r>
            <a:endParaRPr/>
          </a:p>
          <a:p>
            <a:pPr indent="0" lvl="1" marL="0" rtl="0" algn="l">
              <a:lnSpc>
                <a:spcPct val="100000"/>
              </a:lnSpc>
              <a:spcBef>
                <a:spcPts val="600"/>
              </a:spcBef>
              <a:spcAft>
                <a:spcPts val="0"/>
              </a:spcAft>
              <a:buClr>
                <a:srgbClr val="D8D8D8"/>
              </a:buClr>
              <a:buSzPts val="1600"/>
              <a:buNone/>
            </a:pPr>
            <a:r>
              <a:rPr lang="en-US"/>
              <a:t>E.g.: a lógica do domínio está dividida em grandes módulos funcionais especializados, agrupando as programação relativa às Vendas, aos Pagamentos e à Fiscalidade. </a:t>
            </a:r>
            <a:endParaRPr/>
          </a:p>
        </p:txBody>
      </p:sp>
      <p:sp>
        <p:nvSpPr>
          <p:cNvPr id="718" name="Google Shape;718;p80"/>
          <p:cNvSpPr txBox="1"/>
          <p:nvPr>
            <p:ph idx="11" type="ftr"/>
          </p:nvPr>
        </p:nvSpPr>
        <p:spPr>
          <a:xfrm>
            <a:off x="628650" y="6356351"/>
            <a:ext cx="54864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I Oliveira</a:t>
            </a:r>
            <a:endParaRPr/>
          </a:p>
        </p:txBody>
      </p:sp>
      <p:pic>
        <p:nvPicPr>
          <p:cNvPr id="719" name="Google Shape;719;p80"/>
          <p:cNvPicPr preferRelativeResize="0"/>
          <p:nvPr/>
        </p:nvPicPr>
        <p:blipFill rotWithShape="1">
          <a:blip r:embed="rId3">
            <a:alphaModFix/>
          </a:blip>
          <a:srcRect b="0" l="0" r="0" t="0"/>
          <a:stretch/>
        </p:blipFill>
        <p:spPr>
          <a:xfrm>
            <a:off x="4557026" y="2257425"/>
            <a:ext cx="4414333" cy="4012327"/>
          </a:xfrm>
          <a:prstGeom prst="rect">
            <a:avLst/>
          </a:prstGeom>
          <a:noFill/>
          <a:ln>
            <a:noFill/>
          </a:ln>
        </p:spPr>
      </p:pic>
      <p:sp>
        <p:nvSpPr>
          <p:cNvPr id="720" name="Google Shape;720;p80"/>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4" name="Shape 724"/>
        <p:cNvGrpSpPr/>
        <p:nvPr/>
      </p:nvGrpSpPr>
      <p:grpSpPr>
        <a:xfrm>
          <a:off x="0" y="0"/>
          <a:ext cx="0" cy="0"/>
          <a:chOff x="0" y="0"/>
          <a:chExt cx="0" cy="0"/>
        </a:xfrm>
      </p:grpSpPr>
      <p:sp>
        <p:nvSpPr>
          <p:cNvPr id="725" name="Google Shape;725;p81"/>
          <p:cNvSpPr txBox="1"/>
          <p:nvPr>
            <p:ph type="title"/>
          </p:nvPr>
        </p:nvSpPr>
        <p:spPr>
          <a:xfrm>
            <a:off x="1785256" y="365127"/>
            <a:ext cx="6730093" cy="673632"/>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6EDEBF"/>
              </a:buClr>
              <a:buSzPts val="2400"/>
              <a:buFont typeface="Noto Sans"/>
              <a:buNone/>
            </a:pPr>
            <a:r>
              <a:t/>
            </a:r>
            <a:endParaRPr/>
          </a:p>
        </p:txBody>
      </p:sp>
      <p:sp>
        <p:nvSpPr>
          <p:cNvPr id="726" name="Google Shape;726;p81"/>
          <p:cNvSpPr txBox="1"/>
          <p:nvPr>
            <p:ph idx="11" type="ftr"/>
          </p:nvPr>
        </p:nvSpPr>
        <p:spPr>
          <a:xfrm>
            <a:off x="1785256" y="6356351"/>
            <a:ext cx="4329794"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I Oliveira</a:t>
            </a:r>
            <a:endParaRPr/>
          </a:p>
        </p:txBody>
      </p:sp>
      <p:pic>
        <p:nvPicPr>
          <p:cNvPr id="727" name="Google Shape;727;p81"/>
          <p:cNvPicPr preferRelativeResize="0"/>
          <p:nvPr/>
        </p:nvPicPr>
        <p:blipFill rotWithShape="1">
          <a:blip r:embed="rId3">
            <a:alphaModFix/>
          </a:blip>
          <a:srcRect b="0" l="0" r="0" t="0"/>
          <a:stretch/>
        </p:blipFill>
        <p:spPr>
          <a:xfrm>
            <a:off x="0" y="28575"/>
            <a:ext cx="7534275" cy="6800850"/>
          </a:xfrm>
          <a:prstGeom prst="rect">
            <a:avLst/>
          </a:prstGeom>
          <a:noFill/>
          <a:ln>
            <a:noFill/>
          </a:ln>
        </p:spPr>
      </p:pic>
      <p:sp>
        <p:nvSpPr>
          <p:cNvPr id="728" name="Google Shape;728;p81"/>
          <p:cNvSpPr/>
          <p:nvPr/>
        </p:nvSpPr>
        <p:spPr>
          <a:xfrm>
            <a:off x="7534275" y="6460093"/>
            <a:ext cx="1531188"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lt1"/>
                </a:solidFill>
                <a:latin typeface="Noto Sans"/>
                <a:ea typeface="Noto Sans"/>
                <a:cs typeface="Noto Sans"/>
                <a:sym typeface="Noto Sans"/>
              </a:rPr>
              <a:t>[Larman’04] </a:t>
            </a:r>
            <a:endParaRPr sz="1800">
              <a:solidFill>
                <a:schemeClr val="lt1"/>
              </a:solidFill>
              <a:latin typeface="Noto Sans"/>
              <a:ea typeface="Noto Sans"/>
              <a:cs typeface="Noto Sans"/>
              <a:sym typeface="Noto Sans"/>
            </a:endParaRPr>
          </a:p>
        </p:txBody>
      </p:sp>
      <p:pic>
        <p:nvPicPr>
          <p:cNvPr id="729" name="Google Shape;729;p81"/>
          <p:cNvPicPr preferRelativeResize="0"/>
          <p:nvPr/>
        </p:nvPicPr>
        <p:blipFill rotWithShape="1">
          <a:blip r:embed="rId4">
            <a:alphaModFix/>
          </a:blip>
          <a:srcRect b="0" l="25298" r="36605" t="0"/>
          <a:stretch/>
        </p:blipFill>
        <p:spPr>
          <a:xfrm rot="694952">
            <a:off x="7197097" y="1640159"/>
            <a:ext cx="1655432" cy="3090186"/>
          </a:xfrm>
          <a:prstGeom prst="rect">
            <a:avLst/>
          </a:prstGeom>
          <a:solidFill>
            <a:srgbClr val="ECECEC"/>
          </a:solidFill>
          <a:ln cap="sq" cmpd="sng" w="88900">
            <a:solidFill>
              <a:srgbClr val="FFFFFF"/>
            </a:solidFill>
            <a:prstDash val="solid"/>
            <a:miter lim="800000"/>
            <a:headEnd len="sm" w="sm" type="none"/>
            <a:tailEnd len="sm" w="sm" type="none"/>
          </a:ln>
          <a:effectLst>
            <a:outerShdw blurRad="55000" rotWithShape="0" algn="tl" dir="5400000" dist="18000">
              <a:srgbClr val="000000">
                <a:alpha val="40000"/>
              </a:srgbClr>
            </a:outerShdw>
          </a:effectLst>
        </p:spPr>
      </p:pic>
      <p:sp>
        <p:nvSpPr>
          <p:cNvPr id="730" name="Google Shape;730;p81"/>
          <p:cNvSpPr/>
          <p:nvPr/>
        </p:nvSpPr>
        <p:spPr>
          <a:xfrm>
            <a:off x="6700835" y="5245205"/>
            <a:ext cx="2364628" cy="834753"/>
          </a:xfrm>
          <a:prstGeom prst="wedgeRoundRectCallout">
            <a:avLst>
              <a:gd fmla="val -36670" name="adj1"/>
              <a:gd fmla="val -101068" name="adj2"/>
              <a:gd fmla="val 16667" name="adj3"/>
            </a:avLst>
          </a:prstGeom>
          <a:solidFill>
            <a:srgbClr val="29AF8C">
              <a:alpha val="84705"/>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rgbClr val="F2F2F2"/>
                </a:solidFill>
                <a:latin typeface="Noto Sans Light"/>
                <a:ea typeface="Noto Sans Light"/>
                <a:cs typeface="Noto Sans Light"/>
                <a:sym typeface="Noto Sans Light"/>
              </a:rPr>
              <a:t>Algumas arquiteturas baseiam-se no modelo  três camadas que ampliam para mostrar uma maior especialização de responsabilidades</a:t>
            </a:r>
            <a:endParaRPr/>
          </a:p>
        </p:txBody>
      </p:sp>
      <p:sp>
        <p:nvSpPr>
          <p:cNvPr id="731" name="Google Shape;731;p81"/>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5" name="Shape 735"/>
        <p:cNvGrpSpPr/>
        <p:nvPr/>
      </p:nvGrpSpPr>
      <p:grpSpPr>
        <a:xfrm>
          <a:off x="0" y="0"/>
          <a:ext cx="0" cy="0"/>
          <a:chOff x="0" y="0"/>
          <a:chExt cx="0" cy="0"/>
        </a:xfrm>
      </p:grpSpPr>
      <p:sp>
        <p:nvSpPr>
          <p:cNvPr id="736" name="Google Shape;736;p82"/>
          <p:cNvSpPr txBox="1"/>
          <p:nvPr>
            <p:ph type="title"/>
          </p:nvPr>
        </p:nvSpPr>
        <p:spPr>
          <a:xfrm>
            <a:off x="1785254" y="1709739"/>
            <a:ext cx="6725333" cy="2852737"/>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rgbClr val="6EDEBF"/>
              </a:buClr>
              <a:buSzPts val="3200"/>
              <a:buFont typeface="Noto Sans"/>
              <a:buNone/>
            </a:pPr>
            <a:r>
              <a:rPr lang="en-US"/>
              <a:t>Voltando ao início: arquitetura no openUP</a:t>
            </a:r>
            <a:endParaRPr/>
          </a:p>
        </p:txBody>
      </p:sp>
      <p:sp>
        <p:nvSpPr>
          <p:cNvPr id="737" name="Google Shape;737;p82"/>
          <p:cNvSpPr txBox="1"/>
          <p:nvPr>
            <p:ph idx="1" type="body"/>
          </p:nvPr>
        </p:nvSpPr>
        <p:spPr>
          <a:xfrm>
            <a:off x="1785256" y="4589464"/>
            <a:ext cx="6725332" cy="1500187"/>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lt1"/>
              </a:buClr>
              <a:buSzPts val="2000"/>
              <a:buNone/>
            </a:pPr>
            <a:r>
              <a:t/>
            </a:r>
            <a:endParaRPr/>
          </a:p>
        </p:txBody>
      </p:sp>
      <p:sp>
        <p:nvSpPr>
          <p:cNvPr id="738" name="Google Shape;738;p82"/>
          <p:cNvSpPr txBox="1"/>
          <p:nvPr>
            <p:ph idx="11" type="ftr"/>
          </p:nvPr>
        </p:nvSpPr>
        <p:spPr>
          <a:xfrm>
            <a:off x="1785256" y="6356351"/>
            <a:ext cx="4329794"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I Oliveira</a:t>
            </a:r>
            <a:endParaRPr/>
          </a:p>
        </p:txBody>
      </p:sp>
      <p:sp>
        <p:nvSpPr>
          <p:cNvPr id="739" name="Google Shape;739;p82"/>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4" name="Shape 744"/>
        <p:cNvGrpSpPr/>
        <p:nvPr/>
      </p:nvGrpSpPr>
      <p:grpSpPr>
        <a:xfrm>
          <a:off x="0" y="0"/>
          <a:ext cx="0" cy="0"/>
          <a:chOff x="0" y="0"/>
          <a:chExt cx="0" cy="0"/>
        </a:xfrm>
      </p:grpSpPr>
      <p:sp>
        <p:nvSpPr>
          <p:cNvPr id="745" name="Google Shape;745;p83"/>
          <p:cNvSpPr txBox="1"/>
          <p:nvPr>
            <p:ph type="title"/>
          </p:nvPr>
        </p:nvSpPr>
        <p:spPr>
          <a:xfrm>
            <a:off x="566058" y="365127"/>
            <a:ext cx="7949292" cy="673632"/>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6EDEBF"/>
              </a:buClr>
              <a:buSzPts val="2400"/>
              <a:buFont typeface="Noto Sans"/>
              <a:buNone/>
            </a:pPr>
            <a:r>
              <a:rPr i="1" lang="en-US"/>
              <a:t>Elaboration</a:t>
            </a:r>
            <a:r>
              <a:rPr lang="en-US"/>
              <a:t>: saber como construir, construindo uma parte</a:t>
            </a:r>
            <a:endParaRPr/>
          </a:p>
        </p:txBody>
      </p:sp>
      <p:sp>
        <p:nvSpPr>
          <p:cNvPr id="746" name="Google Shape;746;p83"/>
          <p:cNvSpPr txBox="1"/>
          <p:nvPr>
            <p:ph idx="1" type="body"/>
          </p:nvPr>
        </p:nvSpPr>
        <p:spPr>
          <a:xfrm>
            <a:off x="628650" y="1390650"/>
            <a:ext cx="3886200" cy="4786313"/>
          </a:xfrm>
          <a:prstGeom prst="rect">
            <a:avLst/>
          </a:prstGeom>
          <a:noFill/>
          <a:ln>
            <a:noFill/>
          </a:ln>
        </p:spPr>
        <p:txBody>
          <a:bodyPr anchorCtr="0" anchor="t" bIns="45700" lIns="91425" spcFirstLastPara="1" rIns="91425" wrap="square" tIns="45700">
            <a:normAutofit fontScale="85000" lnSpcReduction="10000"/>
          </a:bodyPr>
          <a:lstStyle/>
          <a:p>
            <a:pPr indent="0" lvl="0" marL="0" rtl="0" algn="l">
              <a:lnSpc>
                <a:spcPct val="100000"/>
              </a:lnSpc>
              <a:spcBef>
                <a:spcPts val="0"/>
              </a:spcBef>
              <a:spcAft>
                <a:spcPts val="0"/>
              </a:spcAft>
              <a:buClr>
                <a:srgbClr val="F2F2F2"/>
              </a:buClr>
              <a:buSzPct val="100000"/>
              <a:buNone/>
            </a:pPr>
            <a:r>
              <a:rPr lang="en-US"/>
              <a:t>Importante mitigar riscos técnicos</a:t>
            </a:r>
            <a:endParaRPr/>
          </a:p>
          <a:p>
            <a:pPr indent="0" lvl="1" marL="0" rtl="0" algn="l">
              <a:lnSpc>
                <a:spcPct val="100000"/>
              </a:lnSpc>
              <a:spcBef>
                <a:spcPts val="600"/>
              </a:spcBef>
              <a:spcAft>
                <a:spcPts val="0"/>
              </a:spcAft>
              <a:buClr>
                <a:srgbClr val="D8D8D8"/>
              </a:buClr>
              <a:buSzPct val="100000"/>
              <a:buNone/>
            </a:pPr>
            <a:r>
              <a:rPr lang="en-US"/>
              <a:t>Definir a arquitetura do Sistema, implementar uma parte (🡪 arquitetura executável)</a:t>
            </a:r>
            <a:endParaRPr/>
          </a:p>
          <a:p>
            <a:pPr indent="0" lvl="0" marL="0" rtl="0" algn="l">
              <a:lnSpc>
                <a:spcPct val="100000"/>
              </a:lnSpc>
              <a:spcBef>
                <a:spcPts val="2400"/>
              </a:spcBef>
              <a:spcAft>
                <a:spcPts val="0"/>
              </a:spcAft>
              <a:buClr>
                <a:srgbClr val="F2F2F2"/>
              </a:buClr>
              <a:buSzPct val="100000"/>
              <a:buNone/>
            </a:pPr>
            <a:r>
              <a:rPr lang="en-US"/>
              <a:t>Validar a arquitetura</a:t>
            </a:r>
            <a:endParaRPr b="1"/>
          </a:p>
          <a:p>
            <a:pPr indent="0" lvl="1" marL="0" rtl="0" algn="l">
              <a:lnSpc>
                <a:spcPct val="100000"/>
              </a:lnSpc>
              <a:spcBef>
                <a:spcPts val="600"/>
              </a:spcBef>
              <a:spcAft>
                <a:spcPts val="0"/>
              </a:spcAft>
              <a:buClr>
                <a:srgbClr val="D8D8D8"/>
              </a:buClr>
              <a:buSzPct val="100000"/>
              <a:buNone/>
            </a:pPr>
            <a:r>
              <a:rPr lang="en-US"/>
              <a:t>Construir “esqueletos” para os componentes principais e começar a sua integração.</a:t>
            </a:r>
            <a:endParaRPr/>
          </a:p>
          <a:p>
            <a:pPr indent="0" lvl="1" marL="0" rtl="0" algn="l">
              <a:lnSpc>
                <a:spcPct val="100000"/>
              </a:lnSpc>
              <a:spcBef>
                <a:spcPts val="600"/>
              </a:spcBef>
              <a:spcAft>
                <a:spcPts val="0"/>
              </a:spcAft>
              <a:buClr>
                <a:srgbClr val="D8D8D8"/>
              </a:buClr>
              <a:buSzPct val="100000"/>
              <a:buNone/>
            </a:pPr>
            <a:r>
              <a:rPr lang="en-US"/>
              <a:t>Identificar dependências de sistemas e componentes externos e especificar como serão integrados.</a:t>
            </a:r>
            <a:endParaRPr/>
          </a:p>
          <a:p>
            <a:pPr indent="0" lvl="1" marL="0" rtl="0" algn="l">
              <a:lnSpc>
                <a:spcPct val="100000"/>
              </a:lnSpc>
              <a:spcBef>
                <a:spcPts val="600"/>
              </a:spcBef>
              <a:spcAft>
                <a:spcPts val="0"/>
              </a:spcAft>
              <a:buClr>
                <a:srgbClr val="D8D8D8"/>
              </a:buClr>
              <a:buSzPct val="100000"/>
              <a:buNone/>
            </a:pPr>
            <a:r>
              <a:rPr lang="en-US"/>
              <a:t>~10% do código será implementado </a:t>
            </a:r>
            <a:endParaRPr/>
          </a:p>
          <a:p>
            <a:pPr indent="0" lvl="0" marL="0" rtl="0" algn="l">
              <a:lnSpc>
                <a:spcPct val="100000"/>
              </a:lnSpc>
              <a:spcBef>
                <a:spcPts val="2400"/>
              </a:spcBef>
              <a:spcAft>
                <a:spcPts val="0"/>
              </a:spcAft>
              <a:buClr>
                <a:srgbClr val="F2F2F2"/>
              </a:buClr>
              <a:buSzPct val="100000"/>
              <a:buNone/>
            </a:pPr>
            <a:r>
              <a:rPr lang="en-US"/>
              <a:t>Basear a arquitetura nos casos de utilização nucleares</a:t>
            </a:r>
            <a:endParaRPr/>
          </a:p>
          <a:p>
            <a:pPr indent="0" lvl="1" marL="0" rtl="0" algn="l">
              <a:lnSpc>
                <a:spcPct val="100000"/>
              </a:lnSpc>
              <a:spcBef>
                <a:spcPts val="600"/>
              </a:spcBef>
              <a:spcAft>
                <a:spcPts val="0"/>
              </a:spcAft>
              <a:buClr>
                <a:srgbClr val="D8D8D8"/>
              </a:buClr>
              <a:buSzPct val="100000"/>
              <a:buNone/>
            </a:pPr>
            <a:r>
              <a:rPr b="1" lang="en-US"/>
              <a:t>20% dos casos de uso determinam 80% da arquitetura</a:t>
            </a:r>
            <a:br>
              <a:rPr b="1" lang="en-US"/>
            </a:br>
            <a:endParaRPr/>
          </a:p>
        </p:txBody>
      </p:sp>
      <p:sp>
        <p:nvSpPr>
          <p:cNvPr id="747" name="Google Shape;747;p83"/>
          <p:cNvSpPr txBox="1"/>
          <p:nvPr>
            <p:ph idx="2" type="body"/>
          </p:nvPr>
        </p:nvSpPr>
        <p:spPr>
          <a:xfrm>
            <a:off x="4629150" y="1390650"/>
            <a:ext cx="3886200" cy="4786313"/>
          </a:xfrm>
          <a:prstGeom prst="rect">
            <a:avLst/>
          </a:prstGeom>
          <a:noFill/>
          <a:ln>
            <a:noFill/>
          </a:ln>
        </p:spPr>
        <p:txBody>
          <a:bodyPr anchorCtr="0" anchor="t" bIns="45700" lIns="91425" spcFirstLastPara="1" rIns="91425" wrap="square" tIns="45700">
            <a:normAutofit fontScale="85000" lnSpcReduction="10000"/>
          </a:bodyPr>
          <a:lstStyle/>
          <a:p>
            <a:pPr indent="0" lvl="0" marL="0" rtl="0" algn="l">
              <a:lnSpc>
                <a:spcPct val="100000"/>
              </a:lnSpc>
              <a:spcBef>
                <a:spcPts val="0"/>
              </a:spcBef>
              <a:spcAft>
                <a:spcPts val="0"/>
              </a:spcAft>
              <a:buClr>
                <a:srgbClr val="F2F2F2"/>
              </a:buClr>
              <a:buSzPct val="100000"/>
              <a:buNone/>
            </a:pPr>
            <a:r>
              <a:t/>
            </a:r>
            <a:endParaRPr/>
          </a:p>
        </p:txBody>
      </p:sp>
      <p:sp>
        <p:nvSpPr>
          <p:cNvPr id="748" name="Google Shape;748;p83"/>
          <p:cNvSpPr txBox="1"/>
          <p:nvPr>
            <p:ph idx="11" type="ftr"/>
          </p:nvPr>
        </p:nvSpPr>
        <p:spPr>
          <a:xfrm>
            <a:off x="628650" y="6356351"/>
            <a:ext cx="54864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I Oliveira</a:t>
            </a:r>
            <a:endParaRPr/>
          </a:p>
        </p:txBody>
      </p:sp>
      <p:sp>
        <p:nvSpPr>
          <p:cNvPr id="749" name="Google Shape;749;p83"/>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750" name="Google Shape;750;p83"/>
          <p:cNvSpPr/>
          <p:nvPr/>
        </p:nvSpPr>
        <p:spPr>
          <a:xfrm>
            <a:off x="1359877" y="5934120"/>
            <a:ext cx="3292336" cy="307777"/>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1400">
                <a:solidFill>
                  <a:schemeClr val="lt1"/>
                </a:solidFill>
                <a:latin typeface="Noto Sans"/>
                <a:ea typeface="Noto Sans"/>
                <a:cs typeface="Noto Sans"/>
                <a:sym typeface="Noto Sans"/>
              </a:rPr>
              <a:t>Credit: Per Kroll (IBM)</a:t>
            </a:r>
            <a:endParaRPr/>
          </a:p>
        </p:txBody>
      </p:sp>
      <p:pic>
        <p:nvPicPr>
          <p:cNvPr id="751" name="Google Shape;751;p83"/>
          <p:cNvPicPr preferRelativeResize="0"/>
          <p:nvPr/>
        </p:nvPicPr>
        <p:blipFill rotWithShape="1">
          <a:blip r:embed="rId3">
            <a:alphaModFix/>
          </a:blip>
          <a:srcRect b="0" l="0" r="0" t="0"/>
          <a:stretch/>
        </p:blipFill>
        <p:spPr>
          <a:xfrm>
            <a:off x="4610638" y="3411474"/>
            <a:ext cx="4357957" cy="2128701"/>
          </a:xfrm>
          <a:prstGeom prst="rect">
            <a:avLst/>
          </a:prstGeom>
          <a:noFill/>
          <a:ln>
            <a:noFill/>
          </a:ln>
        </p:spPr>
      </p:pic>
      <p:sp>
        <p:nvSpPr>
          <p:cNvPr id="752" name="Google Shape;752;p83"/>
          <p:cNvSpPr/>
          <p:nvPr/>
        </p:nvSpPr>
        <p:spPr>
          <a:xfrm>
            <a:off x="5002903" y="1413876"/>
            <a:ext cx="3965692" cy="1271936"/>
          </a:xfrm>
          <a:prstGeom prst="wedgeRectCallout">
            <a:avLst>
              <a:gd fmla="val -45512" name="adj1"/>
              <a:gd fmla="val 122565" name="adj2"/>
            </a:avLst>
          </a:prstGeom>
          <a:gradFill>
            <a:gsLst>
              <a:gs pos="0">
                <a:srgbClr val="9DD9C2"/>
              </a:gs>
              <a:gs pos="50000">
                <a:srgbClr val="90CFB7"/>
              </a:gs>
              <a:gs pos="100000">
                <a:srgbClr val="7BCCAF"/>
              </a:gs>
            </a:gsLst>
            <a:lin ang="5400000" scaled="0"/>
          </a:gradFill>
          <a:ln cap="flat" cmpd="sng" w="9525">
            <a:solidFill>
              <a:schemeClr val="accent1"/>
            </a:solidFill>
            <a:prstDash val="solid"/>
            <a:miter lim="800000"/>
            <a:headEnd len="sm" w="sm" type="none"/>
            <a:tailEnd len="sm" w="sm" type="none"/>
          </a:ln>
        </p:spPr>
        <p:txBody>
          <a:bodyPr anchorCtr="0" anchor="ctr" bIns="45700" lIns="72000" spcFirstLastPara="1" rIns="72000" wrap="square" tIns="45700">
            <a:noAutofit/>
          </a:bodyPr>
          <a:lstStyle/>
          <a:p>
            <a:pPr indent="0" lvl="0" marL="0" marR="0" rtl="0" algn="l">
              <a:spcBef>
                <a:spcPts val="0"/>
              </a:spcBef>
              <a:spcAft>
                <a:spcPts val="0"/>
              </a:spcAft>
              <a:buNone/>
            </a:pPr>
            <a:r>
              <a:rPr lang="en-US" sz="1600">
                <a:solidFill>
                  <a:schemeClr val="dk1"/>
                </a:solidFill>
                <a:latin typeface="Noto Sans"/>
                <a:ea typeface="Noto Sans"/>
                <a:cs typeface="Noto Sans"/>
                <a:sym typeface="Noto Sans"/>
              </a:rPr>
              <a:t>Controlar os riscos técnicos, aprofundando os requisitos e desenvolvendo a arquitetura / plano técnico. Comprovar a arquitetura implementando uma parte.</a:t>
            </a:r>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6" name="Shape 756"/>
        <p:cNvGrpSpPr/>
        <p:nvPr/>
      </p:nvGrpSpPr>
      <p:grpSpPr>
        <a:xfrm>
          <a:off x="0" y="0"/>
          <a:ext cx="0" cy="0"/>
          <a:chOff x="0" y="0"/>
          <a:chExt cx="0" cy="0"/>
        </a:xfrm>
      </p:grpSpPr>
      <p:sp>
        <p:nvSpPr>
          <p:cNvPr id="757" name="Google Shape;757;p84"/>
          <p:cNvSpPr txBox="1"/>
          <p:nvPr>
            <p:ph type="title"/>
          </p:nvPr>
        </p:nvSpPr>
        <p:spPr>
          <a:xfrm>
            <a:off x="1785256" y="365126"/>
            <a:ext cx="6730094" cy="760289"/>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6EDEBF"/>
              </a:buClr>
              <a:buSzPts val="2800"/>
              <a:buFont typeface="Noto Sans"/>
              <a:buNone/>
            </a:pPr>
            <a:r>
              <a:rPr lang="en-US"/>
              <a:t>OpenUP practice: evolutionary architecture</a:t>
            </a:r>
            <a:endParaRPr/>
          </a:p>
        </p:txBody>
      </p:sp>
      <p:sp>
        <p:nvSpPr>
          <p:cNvPr id="758" name="Google Shape;758;p84"/>
          <p:cNvSpPr txBox="1"/>
          <p:nvPr>
            <p:ph idx="11" type="ftr"/>
          </p:nvPr>
        </p:nvSpPr>
        <p:spPr>
          <a:xfrm>
            <a:off x="1785256" y="6356351"/>
            <a:ext cx="4329794"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I Oliveira</a:t>
            </a:r>
            <a:endParaRPr/>
          </a:p>
        </p:txBody>
      </p:sp>
      <p:sp>
        <p:nvSpPr>
          <p:cNvPr id="759" name="Google Shape;759;p84"/>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760" name="Google Shape;760;p84">
            <a:hlinkClick r:id="rId3"/>
          </p:cNvPr>
          <p:cNvPicPr preferRelativeResize="0"/>
          <p:nvPr/>
        </p:nvPicPr>
        <p:blipFill rotWithShape="1">
          <a:blip r:embed="rId4">
            <a:alphaModFix/>
          </a:blip>
          <a:srcRect b="0" l="0" r="0" t="0"/>
          <a:stretch/>
        </p:blipFill>
        <p:spPr>
          <a:xfrm>
            <a:off x="240841" y="1214845"/>
            <a:ext cx="8903158" cy="5607338"/>
          </a:xfrm>
          <a:prstGeom prst="rect">
            <a:avLst/>
          </a:prstGeom>
          <a:noFill/>
          <a:ln>
            <a:noFill/>
          </a:ln>
        </p:spPr>
      </p:pic>
      <p:sp>
        <p:nvSpPr>
          <p:cNvPr id="761" name="Google Shape;761;p84"/>
          <p:cNvSpPr/>
          <p:nvPr/>
        </p:nvSpPr>
        <p:spPr>
          <a:xfrm>
            <a:off x="5438512" y="2096878"/>
            <a:ext cx="3826869" cy="2292852"/>
          </a:xfrm>
          <a:prstGeom prst="wedgeEllipseCallout">
            <a:avLst>
              <a:gd fmla="val -78751" name="adj1"/>
              <a:gd fmla="val -65747" name="adj2"/>
            </a:avLst>
          </a:prstGeom>
          <a:gradFill>
            <a:gsLst>
              <a:gs pos="0">
                <a:srgbClr val="4EBA98"/>
              </a:gs>
              <a:gs pos="50000">
                <a:srgbClr val="21B58E"/>
              </a:gs>
              <a:gs pos="100000">
                <a:srgbClr val="17A680"/>
              </a:gs>
            </a:gsLst>
            <a:lin ang="5400000" scaled="0"/>
          </a:gradFill>
          <a:ln>
            <a:noFill/>
          </a:ln>
          <a:effectLst>
            <a:outerShdw blurRad="57150" rotWithShape="0" algn="ctr" dir="5400000" dist="19050">
              <a:srgbClr val="000000">
                <a:alpha val="62745"/>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Noto Sans"/>
                <a:ea typeface="Noto Sans"/>
                <a:cs typeface="Noto Sans"/>
                <a:sym typeface="Noto Sans"/>
              </a:rPr>
              <a:t>Analisar as principais preocupações técnicas; recolher decisões de arquitetura; avaliar, documentar e comunicar decisões.</a:t>
            </a:r>
            <a:br>
              <a:rPr lang="en-US" sz="1800">
                <a:solidFill>
                  <a:schemeClr val="lt1"/>
                </a:solidFill>
                <a:latin typeface="Noto Sans"/>
                <a:ea typeface="Noto Sans"/>
                <a:cs typeface="Noto Sans"/>
                <a:sym typeface="Noto Sans"/>
              </a:rPr>
            </a:b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2"/>
          <p:cNvSpPr txBox="1"/>
          <p:nvPr>
            <p:ph type="title"/>
          </p:nvPr>
        </p:nvSpPr>
        <p:spPr>
          <a:xfrm>
            <a:off x="1785254" y="1709739"/>
            <a:ext cx="6725400" cy="2852700"/>
          </a:xfrm>
          <a:prstGeom prst="rect">
            <a:avLst/>
          </a:prstGeom>
        </p:spPr>
        <p:txBody>
          <a:bodyPr anchorCtr="0" anchor="b" bIns="45700" lIns="91425" spcFirstLastPara="1" rIns="91425" wrap="square" tIns="45700">
            <a:normAutofit/>
          </a:bodyPr>
          <a:lstStyle/>
          <a:p>
            <a:pPr indent="0" lvl="0" marL="0" rtl="0" algn="l">
              <a:spcBef>
                <a:spcPts val="0"/>
              </a:spcBef>
              <a:spcAft>
                <a:spcPts val="0"/>
              </a:spcAft>
              <a:buNone/>
            </a:pPr>
            <a:r>
              <a:rPr lang="en-US"/>
              <a:t>Pensamento orientado para a arquitetura</a:t>
            </a:r>
            <a:endParaRPr/>
          </a:p>
        </p:txBody>
      </p:sp>
      <p:sp>
        <p:nvSpPr>
          <p:cNvPr id="161" name="Google Shape;161;p22"/>
          <p:cNvSpPr txBox="1"/>
          <p:nvPr>
            <p:ph idx="12" type="sldNum"/>
          </p:nvPr>
        </p:nvSpPr>
        <p:spPr>
          <a:xfrm>
            <a:off x="6457950" y="6356351"/>
            <a:ext cx="20574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162" name="Google Shape;162;p22"/>
          <p:cNvSpPr txBox="1"/>
          <p:nvPr>
            <p:ph idx="1" type="body"/>
          </p:nvPr>
        </p:nvSpPr>
        <p:spPr>
          <a:xfrm>
            <a:off x="1785256" y="4589464"/>
            <a:ext cx="6725400" cy="1500300"/>
          </a:xfrm>
          <a:prstGeom prst="rect">
            <a:avLst/>
          </a:prstGeom>
        </p:spPr>
        <p:txBody>
          <a:bodyPr anchorCtr="0" anchor="t" bIns="45700" lIns="91425" spcFirstLastPara="1" rIns="91425" wrap="square" tIns="45700">
            <a:normAutofit/>
          </a:bodyPr>
          <a:lstStyle/>
          <a:p>
            <a:pPr indent="0" lvl="0" marL="0" rtl="0" algn="l">
              <a:spcBef>
                <a:spcPts val="1800"/>
              </a:spcBef>
              <a:spcAft>
                <a:spcPts val="600"/>
              </a:spcAft>
              <a:buNone/>
            </a:pPr>
            <a:r>
              <a:rPr lang="en-US"/>
              <a:t>Elementos de uma arquitetura</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5" name="Shape 765"/>
        <p:cNvGrpSpPr/>
        <p:nvPr/>
      </p:nvGrpSpPr>
      <p:grpSpPr>
        <a:xfrm>
          <a:off x="0" y="0"/>
          <a:ext cx="0" cy="0"/>
          <a:chOff x="0" y="0"/>
          <a:chExt cx="0" cy="0"/>
        </a:xfrm>
      </p:grpSpPr>
      <p:sp>
        <p:nvSpPr>
          <p:cNvPr id="766" name="Google Shape;766;p85"/>
          <p:cNvSpPr txBox="1"/>
          <p:nvPr>
            <p:ph type="title"/>
          </p:nvPr>
        </p:nvSpPr>
        <p:spPr>
          <a:xfrm>
            <a:off x="1785256" y="365126"/>
            <a:ext cx="6730094" cy="760289"/>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6EDEBF"/>
              </a:buClr>
              <a:buSzPts val="2800"/>
              <a:buFont typeface="Noto Sans"/>
              <a:buNone/>
            </a:pPr>
            <a:r>
              <a:rPr lang="en-US"/>
              <a:t>Porque é que é “evolutiva”?</a:t>
            </a:r>
            <a:endParaRPr/>
          </a:p>
        </p:txBody>
      </p:sp>
      <p:sp>
        <p:nvSpPr>
          <p:cNvPr id="767" name="Google Shape;767;p85"/>
          <p:cNvSpPr txBox="1"/>
          <p:nvPr>
            <p:ph idx="1" type="body"/>
          </p:nvPr>
        </p:nvSpPr>
        <p:spPr>
          <a:xfrm>
            <a:off x="1756680" y="1338202"/>
            <a:ext cx="6730095" cy="4805362"/>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rgbClr val="F2F2F2"/>
              </a:buClr>
              <a:buSzPts val="2000"/>
              <a:buNone/>
            </a:pPr>
            <a:r>
              <a:rPr lang="en-US"/>
              <a:t>No OpenUP:</a:t>
            </a:r>
            <a:endParaRPr/>
          </a:p>
          <a:p>
            <a:pPr indent="-285750" lvl="1" marL="285750" rtl="0" algn="l">
              <a:lnSpc>
                <a:spcPct val="100000"/>
              </a:lnSpc>
              <a:spcBef>
                <a:spcPts val="600"/>
              </a:spcBef>
              <a:spcAft>
                <a:spcPts val="0"/>
              </a:spcAft>
              <a:buClr>
                <a:srgbClr val="D8D8D8"/>
              </a:buClr>
              <a:buSzPts val="1800"/>
              <a:buFont typeface="Arial"/>
              <a:buChar char="•"/>
            </a:pPr>
            <a:r>
              <a:rPr lang="en-US"/>
              <a:t>Analisar as principais questões técnicas que afetam a solução  </a:t>
            </a:r>
            <a:br>
              <a:rPr lang="en-US"/>
            </a:br>
            <a:r>
              <a:rPr lang="en-US"/>
              <a:t>Documentar decisões de arquitetura para garantir que foram avaliadas e comunicadas </a:t>
            </a:r>
            <a:endParaRPr/>
          </a:p>
          <a:p>
            <a:pPr indent="-285750" lvl="1" marL="285750" rtl="0" algn="l">
              <a:lnSpc>
                <a:spcPct val="100000"/>
              </a:lnSpc>
              <a:spcBef>
                <a:spcPts val="600"/>
              </a:spcBef>
              <a:spcAft>
                <a:spcPts val="0"/>
              </a:spcAft>
              <a:buClr>
                <a:srgbClr val="D8D8D8"/>
              </a:buClr>
              <a:buSzPts val="1800"/>
              <a:buFont typeface="Arial"/>
              <a:buChar char="•"/>
            </a:pPr>
            <a:r>
              <a:rPr lang="en-US"/>
              <a:t>Implementar e testar capacidades-chave como forma de lidar com os desafios de arquitetura</a:t>
            </a:r>
            <a:br>
              <a:rPr lang="en-US"/>
            </a:br>
            <a:r>
              <a:rPr lang="en-US"/>
              <a:t>Evoluir ao longo do tempo, a par com o trabalho de implementação “normal”</a:t>
            </a:r>
            <a:endParaRPr/>
          </a:p>
          <a:p>
            <a:pPr indent="-171450" lvl="1" marL="285750" rtl="0" algn="l">
              <a:lnSpc>
                <a:spcPct val="100000"/>
              </a:lnSpc>
              <a:spcBef>
                <a:spcPts val="600"/>
              </a:spcBef>
              <a:spcAft>
                <a:spcPts val="0"/>
              </a:spcAft>
              <a:buClr>
                <a:srgbClr val="D8D8D8"/>
              </a:buClr>
              <a:buSzPts val="1800"/>
              <a:buFont typeface="Arial"/>
              <a:buNone/>
            </a:pPr>
            <a:r>
              <a:t/>
            </a:r>
            <a:endParaRPr/>
          </a:p>
          <a:p>
            <a:pPr indent="0" lvl="0" marL="0" rtl="0" algn="l">
              <a:lnSpc>
                <a:spcPct val="100000"/>
              </a:lnSpc>
              <a:spcBef>
                <a:spcPts val="2400"/>
              </a:spcBef>
              <a:spcAft>
                <a:spcPts val="0"/>
              </a:spcAft>
              <a:buClr>
                <a:srgbClr val="F2F2F2"/>
              </a:buClr>
              <a:buSzPts val="2000"/>
              <a:buNone/>
            </a:pPr>
            <a:r>
              <a:rPr lang="en-US"/>
              <a:t>Ideia de fundo: </a:t>
            </a:r>
            <a:endParaRPr/>
          </a:p>
          <a:p>
            <a:pPr indent="0" lvl="1" marL="0" rtl="0" algn="l">
              <a:lnSpc>
                <a:spcPct val="100000"/>
              </a:lnSpc>
              <a:spcBef>
                <a:spcPts val="600"/>
              </a:spcBef>
              <a:spcAft>
                <a:spcPts val="0"/>
              </a:spcAft>
              <a:buClr>
                <a:srgbClr val="D8D8D8"/>
              </a:buClr>
              <a:buSzPts val="1800"/>
              <a:buNone/>
            </a:pPr>
            <a:r>
              <a:rPr lang="en-US"/>
              <a:t>a escolha da arquitetura comporta riscos que devem ser controlados cedo, experimentando as capacidades-chave.</a:t>
            </a:r>
            <a:endParaRPr/>
          </a:p>
        </p:txBody>
      </p:sp>
      <p:sp>
        <p:nvSpPr>
          <p:cNvPr id="768" name="Google Shape;768;p85"/>
          <p:cNvSpPr txBox="1"/>
          <p:nvPr>
            <p:ph idx="11" type="ftr"/>
          </p:nvPr>
        </p:nvSpPr>
        <p:spPr>
          <a:xfrm>
            <a:off x="1785256" y="6356351"/>
            <a:ext cx="4329794"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I Oliveira</a:t>
            </a:r>
            <a:endParaRPr/>
          </a:p>
        </p:txBody>
      </p:sp>
      <p:sp>
        <p:nvSpPr>
          <p:cNvPr id="769" name="Google Shape;769;p85"/>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3" name="Shape 773"/>
        <p:cNvGrpSpPr/>
        <p:nvPr/>
      </p:nvGrpSpPr>
      <p:grpSpPr>
        <a:xfrm>
          <a:off x="0" y="0"/>
          <a:ext cx="0" cy="0"/>
          <a:chOff x="0" y="0"/>
          <a:chExt cx="0" cy="0"/>
        </a:xfrm>
      </p:grpSpPr>
      <p:sp>
        <p:nvSpPr>
          <p:cNvPr id="774" name="Google Shape;774;p86"/>
          <p:cNvSpPr txBox="1"/>
          <p:nvPr>
            <p:ph type="title"/>
          </p:nvPr>
        </p:nvSpPr>
        <p:spPr>
          <a:xfrm>
            <a:off x="1785256" y="365127"/>
            <a:ext cx="6730093" cy="673632"/>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rgbClr val="6EDEBF"/>
              </a:buClr>
              <a:buSzPct val="100000"/>
              <a:buFont typeface="Noto Sans"/>
              <a:buNone/>
            </a:pPr>
            <a:r>
              <a:rPr lang="en-US"/>
              <a:t>Considerar o uso de arquiteturas lógicas nos projetos de grupo.</a:t>
            </a:r>
            <a:endParaRPr/>
          </a:p>
        </p:txBody>
      </p:sp>
      <p:sp>
        <p:nvSpPr>
          <p:cNvPr id="775" name="Google Shape;775;p86"/>
          <p:cNvSpPr txBox="1"/>
          <p:nvPr>
            <p:ph idx="11" type="ftr"/>
          </p:nvPr>
        </p:nvSpPr>
        <p:spPr>
          <a:xfrm>
            <a:off x="1785256" y="6356351"/>
            <a:ext cx="4329794"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I Oliveira</a:t>
            </a:r>
            <a:endParaRPr/>
          </a:p>
        </p:txBody>
      </p:sp>
      <p:sp>
        <p:nvSpPr>
          <p:cNvPr id="776" name="Google Shape;776;p86"/>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777" name="Google Shape;777;p86"/>
          <p:cNvPicPr preferRelativeResize="0"/>
          <p:nvPr/>
        </p:nvPicPr>
        <p:blipFill rotWithShape="1">
          <a:blip r:embed="rId3">
            <a:alphaModFix/>
          </a:blip>
          <a:srcRect b="0" l="0" r="0" t="0"/>
          <a:stretch/>
        </p:blipFill>
        <p:spPr>
          <a:xfrm>
            <a:off x="4752392" y="1217795"/>
            <a:ext cx="4023560" cy="4575362"/>
          </a:xfrm>
          <a:prstGeom prst="rect">
            <a:avLst/>
          </a:prstGeom>
          <a:noFill/>
          <a:ln>
            <a:noFill/>
          </a:ln>
        </p:spPr>
      </p:pic>
      <p:sp>
        <p:nvSpPr>
          <p:cNvPr id="778" name="Google Shape;778;p86"/>
          <p:cNvSpPr/>
          <p:nvPr/>
        </p:nvSpPr>
        <p:spPr>
          <a:xfrm>
            <a:off x="3511355" y="5793156"/>
            <a:ext cx="3234350" cy="928320"/>
          </a:xfrm>
          <a:prstGeom prst="wedgeRoundRectCallout">
            <a:avLst>
              <a:gd fmla="val 2339" name="adj1"/>
              <a:gd fmla="val -91459" name="adj2"/>
              <a:gd fmla="val 16667" name="adj3"/>
            </a:avLst>
          </a:prstGeom>
          <a:solidFill>
            <a:srgbClr val="29AF8C">
              <a:alpha val="84705"/>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rgbClr val="F2F2F2"/>
                </a:solidFill>
                <a:latin typeface="Noto Sans Light"/>
                <a:ea typeface="Noto Sans Light"/>
                <a:cs typeface="Noto Sans Light"/>
                <a:sym typeface="Noto Sans Light"/>
              </a:rPr>
              <a:t>Opção II: </a:t>
            </a:r>
            <a:r>
              <a:rPr i="1" lang="en-US" sz="1200">
                <a:solidFill>
                  <a:srgbClr val="F2F2F2"/>
                </a:solidFill>
                <a:latin typeface="Noto Sans Light"/>
                <a:ea typeface="Noto Sans Light"/>
                <a:cs typeface="Noto Sans Light"/>
                <a:sym typeface="Noto Sans Light"/>
              </a:rPr>
              <a:t>stack</a:t>
            </a:r>
            <a:r>
              <a:rPr lang="en-US" sz="1200">
                <a:solidFill>
                  <a:srgbClr val="F2F2F2"/>
                </a:solidFill>
                <a:latin typeface="Noto Sans Light"/>
                <a:ea typeface="Noto Sans Light"/>
                <a:cs typeface="Noto Sans Light"/>
                <a:sym typeface="Noto Sans Light"/>
              </a:rPr>
              <a:t> de módulos, mostra os componentes da aplicação tendo em conta os elementos da implementação. Explica a forma como as tecnologias/ambientes/bibliotecas  serão usadas na construção da “full stack”. </a:t>
            </a:r>
            <a:endParaRPr/>
          </a:p>
        </p:txBody>
      </p:sp>
      <p:pic>
        <p:nvPicPr>
          <p:cNvPr id="779" name="Google Shape;779;p86"/>
          <p:cNvPicPr preferRelativeResize="0"/>
          <p:nvPr/>
        </p:nvPicPr>
        <p:blipFill rotWithShape="1">
          <a:blip r:embed="rId4">
            <a:alphaModFix/>
          </a:blip>
          <a:srcRect b="0" l="0" r="0" t="0"/>
          <a:stretch/>
        </p:blipFill>
        <p:spPr>
          <a:xfrm>
            <a:off x="282741" y="1243980"/>
            <a:ext cx="4193431" cy="4306588"/>
          </a:xfrm>
          <a:prstGeom prst="rect">
            <a:avLst/>
          </a:prstGeom>
          <a:noFill/>
          <a:ln>
            <a:noFill/>
          </a:ln>
        </p:spPr>
      </p:pic>
      <p:sp>
        <p:nvSpPr>
          <p:cNvPr id="780" name="Google Shape;780;p86"/>
          <p:cNvSpPr/>
          <p:nvPr/>
        </p:nvSpPr>
        <p:spPr>
          <a:xfrm>
            <a:off x="113080" y="5793157"/>
            <a:ext cx="2932449" cy="834753"/>
          </a:xfrm>
          <a:prstGeom prst="wedgeRoundRectCallout">
            <a:avLst>
              <a:gd fmla="val 2339" name="adj1"/>
              <a:gd fmla="val -91459" name="adj2"/>
              <a:gd fmla="val 16667" name="adj3"/>
            </a:avLst>
          </a:prstGeom>
          <a:solidFill>
            <a:srgbClr val="29AF8C">
              <a:alpha val="84705"/>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rgbClr val="F2F2F2"/>
                </a:solidFill>
                <a:latin typeface="Noto Sans Light"/>
                <a:ea typeface="Noto Sans Light"/>
                <a:cs typeface="Noto Sans Light"/>
                <a:sym typeface="Noto Sans Light"/>
              </a:rPr>
              <a:t>Opção I: vista puramente lógica, sem elementos de implementação. Destaca a modularização esperada do sistema.</a:t>
            </a:r>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4" name="Shape 784"/>
        <p:cNvGrpSpPr/>
        <p:nvPr/>
      </p:nvGrpSpPr>
      <p:grpSpPr>
        <a:xfrm>
          <a:off x="0" y="0"/>
          <a:ext cx="0" cy="0"/>
          <a:chOff x="0" y="0"/>
          <a:chExt cx="0" cy="0"/>
        </a:xfrm>
      </p:grpSpPr>
      <p:sp>
        <p:nvSpPr>
          <p:cNvPr id="785" name="Google Shape;785;p87"/>
          <p:cNvSpPr txBox="1"/>
          <p:nvPr>
            <p:ph type="title"/>
          </p:nvPr>
        </p:nvSpPr>
        <p:spPr>
          <a:xfrm>
            <a:off x="1785256" y="365126"/>
            <a:ext cx="6730094" cy="760289"/>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6EDEBF"/>
              </a:buClr>
              <a:buSzPts val="2800"/>
              <a:buFont typeface="Noto Sans"/>
              <a:buNone/>
            </a:pPr>
            <a:r>
              <a:rPr lang="en-US"/>
              <a:t>Referências</a:t>
            </a:r>
            <a:endParaRPr/>
          </a:p>
        </p:txBody>
      </p:sp>
      <p:sp>
        <p:nvSpPr>
          <p:cNvPr id="786" name="Google Shape;786;p87"/>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graphicFrame>
        <p:nvGraphicFramePr>
          <p:cNvPr id="787" name="Google Shape;787;p87"/>
          <p:cNvGraphicFramePr/>
          <p:nvPr/>
        </p:nvGraphicFramePr>
        <p:xfrm>
          <a:off x="628650" y="1489075"/>
          <a:ext cx="3000000" cy="3000000"/>
        </p:xfrm>
        <a:graphic>
          <a:graphicData uri="http://schemas.openxmlformats.org/drawingml/2006/table">
            <a:tbl>
              <a:tblPr bandRow="1" firstRow="1">
                <a:noFill/>
                <a:tableStyleId>{43CC2756-0470-4CA6-B051-88E0F305769C}</a:tableStyleId>
              </a:tblPr>
              <a:tblGrid>
                <a:gridCol w="3849350"/>
                <a:gridCol w="4037350"/>
              </a:tblGrid>
              <a:tr h="370850">
                <a:tc>
                  <a:txBody>
                    <a:bodyPr/>
                    <a:lstStyle/>
                    <a:p>
                      <a:pPr indent="0" lvl="0" marL="0" marR="0" rtl="0" algn="l">
                        <a:spcBef>
                          <a:spcPts val="0"/>
                        </a:spcBef>
                        <a:spcAft>
                          <a:spcPts val="0"/>
                        </a:spcAft>
                        <a:buNone/>
                      </a:pPr>
                      <a:r>
                        <a:rPr lang="en-US" sz="2000" u="none" cap="none" strike="noStrike"/>
                        <a:t>Core readings</a:t>
                      </a:r>
                      <a:endParaRPr sz="2000"/>
                    </a:p>
                  </a:txBody>
                  <a:tcPr marT="45725" marB="45725" marR="91450" marL="91450"/>
                </a:tc>
                <a:tc>
                  <a:txBody>
                    <a:bodyPr/>
                    <a:lstStyle/>
                    <a:p>
                      <a:pPr indent="0" lvl="0" marL="0" marR="0" rtl="0" algn="l">
                        <a:spcBef>
                          <a:spcPts val="0"/>
                        </a:spcBef>
                        <a:spcAft>
                          <a:spcPts val="0"/>
                        </a:spcAft>
                        <a:buNone/>
                      </a:pPr>
                      <a:r>
                        <a:rPr lang="en-US" sz="2000"/>
                        <a:t>Suggested readings</a:t>
                      </a:r>
                      <a:endParaRPr sz="2000"/>
                    </a:p>
                  </a:txBody>
                  <a:tcPr marT="45725" marB="45725" marR="91450" marL="91450"/>
                </a:tc>
              </a:tr>
              <a:tr h="370850">
                <a:tc>
                  <a:txBody>
                    <a:bodyPr/>
                    <a:lstStyle/>
                    <a:p>
                      <a:pPr indent="-285750" lvl="0" marL="285750" marR="0" rtl="0" algn="l">
                        <a:lnSpc>
                          <a:spcPct val="100000"/>
                        </a:lnSpc>
                        <a:spcBef>
                          <a:spcPts val="0"/>
                        </a:spcBef>
                        <a:spcAft>
                          <a:spcPts val="0"/>
                        </a:spcAft>
                        <a:buClr>
                          <a:schemeClr val="lt1"/>
                        </a:buClr>
                        <a:buSzPts val="2000"/>
                        <a:buFont typeface="Arial"/>
                        <a:buChar char="•"/>
                      </a:pPr>
                      <a:r>
                        <a:rPr lang="en-US" sz="2000"/>
                        <a:t>[Larman04] – Chap. 13</a:t>
                      </a:r>
                      <a:endParaRPr/>
                    </a:p>
                  </a:txBody>
                  <a:tcPr marT="45725" marB="45725" marR="91450" marL="91450"/>
                </a:tc>
                <a:tc>
                  <a:txBody>
                    <a:bodyPr/>
                    <a:lstStyle/>
                    <a:p>
                      <a:pPr indent="-342900" lvl="0" marL="342900" marR="0" rtl="0" algn="l">
                        <a:spcBef>
                          <a:spcPts val="0"/>
                        </a:spcBef>
                        <a:spcAft>
                          <a:spcPts val="0"/>
                        </a:spcAft>
                        <a:buClr>
                          <a:schemeClr val="dk1"/>
                        </a:buClr>
                        <a:buSzPts val="2000"/>
                        <a:buFont typeface="Arial"/>
                        <a:buChar char="•"/>
                      </a:pPr>
                      <a:r>
                        <a:rPr lang="en-US" sz="2000">
                          <a:solidFill>
                            <a:schemeClr val="dk1"/>
                          </a:solidFill>
                          <a:latin typeface="Noto Sans"/>
                          <a:ea typeface="Noto Sans"/>
                          <a:cs typeface="Noto Sans"/>
                          <a:sym typeface="Noto Sans"/>
                        </a:rPr>
                        <a:t>Bass, Clements, Kazman, “</a:t>
                      </a:r>
                      <a:r>
                        <a:rPr lang="en-US" sz="2000" u="sng">
                          <a:solidFill>
                            <a:schemeClr val="hlink"/>
                          </a:solidFill>
                          <a:latin typeface="Noto Sans"/>
                          <a:ea typeface="Noto Sans"/>
                          <a:cs typeface="Noto Sans"/>
                          <a:sym typeface="Noto Sans"/>
                          <a:hlinkClick r:id="rId3"/>
                        </a:rPr>
                        <a:t>Software Architecture in Practice</a:t>
                      </a:r>
                      <a:r>
                        <a:rPr lang="en-US" sz="2000">
                          <a:solidFill>
                            <a:schemeClr val="dk1"/>
                          </a:solidFill>
                          <a:latin typeface="Noto Sans"/>
                          <a:ea typeface="Noto Sans"/>
                          <a:cs typeface="Noto Sans"/>
                          <a:sym typeface="Noto Sans"/>
                        </a:rPr>
                        <a:t>”, 4th ed.</a:t>
                      </a:r>
                      <a:endParaRPr/>
                    </a:p>
                    <a:p>
                      <a:pPr indent="-342900" lvl="0" marL="342900" marR="0" rtl="0" algn="l">
                        <a:spcBef>
                          <a:spcPts val="0"/>
                        </a:spcBef>
                        <a:spcAft>
                          <a:spcPts val="0"/>
                        </a:spcAft>
                        <a:buClr>
                          <a:schemeClr val="dk1"/>
                        </a:buClr>
                        <a:buSzPts val="2000"/>
                        <a:buFont typeface="Arial"/>
                        <a:buChar char="•"/>
                      </a:pPr>
                      <a:r>
                        <a:rPr lang="en-US" sz="2000">
                          <a:solidFill>
                            <a:schemeClr val="dk1"/>
                          </a:solidFill>
                          <a:latin typeface="Noto Sans"/>
                          <a:ea typeface="Noto Sans"/>
                          <a:cs typeface="Noto Sans"/>
                          <a:sym typeface="Noto Sans"/>
                        </a:rPr>
                        <a:t>Fowler, “</a:t>
                      </a:r>
                      <a:r>
                        <a:rPr lang="en-US" sz="2000" u="sng">
                          <a:solidFill>
                            <a:schemeClr val="hlink"/>
                          </a:solidFill>
                          <a:latin typeface="Noto Sans"/>
                          <a:ea typeface="Noto Sans"/>
                          <a:cs typeface="Noto Sans"/>
                          <a:sym typeface="Noto Sans"/>
                          <a:hlinkClick r:id="rId4"/>
                        </a:rPr>
                        <a:t>Software Architecture Guide</a:t>
                      </a:r>
                      <a:r>
                        <a:rPr lang="en-US" sz="2000">
                          <a:solidFill>
                            <a:schemeClr val="dk1"/>
                          </a:solidFill>
                          <a:latin typeface="Noto Sans"/>
                          <a:ea typeface="Noto Sans"/>
                          <a:cs typeface="Noto Sans"/>
                          <a:sym typeface="Noto Sans"/>
                        </a:rPr>
                        <a:t>”</a:t>
                      </a:r>
                      <a:endParaRPr/>
                    </a:p>
                    <a:p>
                      <a:pPr indent="-215900" lvl="0" marL="342900" marR="0" rtl="0" algn="l">
                        <a:spcBef>
                          <a:spcPts val="0"/>
                        </a:spcBef>
                        <a:spcAft>
                          <a:spcPts val="0"/>
                        </a:spcAft>
                        <a:buClr>
                          <a:schemeClr val="lt1"/>
                        </a:buClr>
                        <a:buSzPts val="2000"/>
                        <a:buFont typeface="Arial"/>
                        <a:buNone/>
                      </a:pPr>
                      <a:r>
                        <a:t/>
                      </a:r>
                      <a:endParaRPr sz="2000">
                        <a:solidFill>
                          <a:schemeClr val="dk1"/>
                        </a:solidFill>
                        <a:latin typeface="Noto Sans"/>
                        <a:ea typeface="Noto Sans"/>
                        <a:cs typeface="Noto Sans"/>
                        <a:sym typeface="Noto Sans"/>
                      </a:endParaRPr>
                    </a:p>
                  </a:txBody>
                  <a:tcPr marT="45725" marB="45725" marR="91450" marL="91450"/>
                </a:tc>
              </a:tr>
            </a:tbl>
          </a:graphicData>
        </a:graphic>
      </p:graphicFrame>
      <p:sp>
        <p:nvSpPr>
          <p:cNvPr id="788" name="Google Shape;788;p87"/>
          <p:cNvSpPr txBox="1"/>
          <p:nvPr>
            <p:ph idx="11" type="ftr"/>
          </p:nvPr>
        </p:nvSpPr>
        <p:spPr>
          <a:xfrm>
            <a:off x="1785256" y="6356351"/>
            <a:ext cx="4329794"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I Oliveira</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23"/>
          <p:cNvSpPr txBox="1"/>
          <p:nvPr>
            <p:ph type="title"/>
          </p:nvPr>
        </p:nvSpPr>
        <p:spPr>
          <a:xfrm>
            <a:off x="1785256" y="365127"/>
            <a:ext cx="6730200" cy="6735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6EDEBF"/>
              </a:buClr>
              <a:buSzPts val="2400"/>
              <a:buFont typeface="Noto Sans"/>
              <a:buNone/>
            </a:pPr>
            <a:r>
              <a:rPr lang="en-US"/>
              <a:t>Android </a:t>
            </a:r>
            <a:r>
              <a:rPr i="1" lang="en-US"/>
              <a:t>stack </a:t>
            </a:r>
            <a:r>
              <a:rPr lang="en-US"/>
              <a:t>(visão geral)</a:t>
            </a:r>
            <a:endParaRPr i="1"/>
          </a:p>
        </p:txBody>
      </p:sp>
      <p:sp>
        <p:nvSpPr>
          <p:cNvPr id="172" name="Google Shape;172;p23"/>
          <p:cNvSpPr txBox="1"/>
          <p:nvPr>
            <p:ph idx="12" type="sldNum"/>
          </p:nvPr>
        </p:nvSpPr>
        <p:spPr>
          <a:xfrm>
            <a:off x="6457950" y="6356351"/>
            <a:ext cx="20574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173" name="Google Shape;173;p23">
            <a:hlinkClick r:id="rId3"/>
          </p:cNvPr>
          <p:cNvSpPr txBox="1"/>
          <p:nvPr/>
        </p:nvSpPr>
        <p:spPr>
          <a:xfrm>
            <a:off x="1785255" y="5186207"/>
            <a:ext cx="3687300" cy="9234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Noto Sans"/>
                <a:ea typeface="Noto Sans"/>
                <a:cs typeface="Noto Sans"/>
                <a:sym typeface="Noto Sans"/>
              </a:rPr>
              <a:t>Um exemplo de arquitetura: a organização do sistema Android.</a:t>
            </a:r>
            <a:endParaRPr sz="1800">
              <a:solidFill>
                <a:schemeClr val="lt1"/>
              </a:solidFill>
              <a:latin typeface="Noto Sans"/>
              <a:ea typeface="Noto Sans"/>
              <a:cs typeface="Noto Sans"/>
              <a:sym typeface="Noto Sans"/>
            </a:endParaRPr>
          </a:p>
        </p:txBody>
      </p:sp>
      <p:pic>
        <p:nvPicPr>
          <p:cNvPr id="174" name="Google Shape;174;p23"/>
          <p:cNvPicPr preferRelativeResize="0"/>
          <p:nvPr/>
        </p:nvPicPr>
        <p:blipFill rotWithShape="1">
          <a:blip r:embed="rId4">
            <a:alphaModFix/>
          </a:blip>
          <a:srcRect b="0" l="0" r="0" t="0"/>
          <a:stretch/>
        </p:blipFill>
        <p:spPr>
          <a:xfrm>
            <a:off x="1785255" y="1402378"/>
            <a:ext cx="6731899" cy="3537014"/>
          </a:xfrm>
          <a:prstGeom prst="rect">
            <a:avLst/>
          </a:prstGeom>
          <a:noFill/>
          <a:ln>
            <a:noFill/>
          </a:ln>
        </p:spPr>
      </p:pic>
      <p:sp>
        <p:nvSpPr>
          <p:cNvPr id="175" name="Google Shape;175;p23"/>
          <p:cNvSpPr txBox="1"/>
          <p:nvPr>
            <p:ph idx="11" type="ftr"/>
          </p:nvPr>
        </p:nvSpPr>
        <p:spPr>
          <a:xfrm>
            <a:off x="1785256" y="6356351"/>
            <a:ext cx="43299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I Oliveira</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24"/>
          <p:cNvSpPr txBox="1"/>
          <p:nvPr>
            <p:ph type="title"/>
          </p:nvPr>
        </p:nvSpPr>
        <p:spPr>
          <a:xfrm>
            <a:off x="1785256" y="365126"/>
            <a:ext cx="6730200" cy="7602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6EDEBF"/>
              </a:buClr>
              <a:buSzPts val="2800"/>
              <a:buFont typeface="Noto Sans"/>
              <a:buNone/>
            </a:pPr>
            <a:r>
              <a:t/>
            </a:r>
            <a:endParaRPr/>
          </a:p>
        </p:txBody>
      </p:sp>
      <p:pic>
        <p:nvPicPr>
          <p:cNvPr descr="A close up of a map&#10;&#10;Description automatically generated" id="181" name="Google Shape;181;p24"/>
          <p:cNvPicPr preferRelativeResize="0"/>
          <p:nvPr>
            <p:ph idx="1" type="body"/>
          </p:nvPr>
        </p:nvPicPr>
        <p:blipFill rotWithShape="1">
          <a:blip r:embed="rId3">
            <a:alphaModFix/>
          </a:blip>
          <a:srcRect b="0" l="0" r="0" t="0"/>
          <a:stretch/>
        </p:blipFill>
        <p:spPr>
          <a:xfrm>
            <a:off x="5977065" y="1797869"/>
            <a:ext cx="3088800" cy="4981200"/>
          </a:xfrm>
          <a:prstGeom prst="rect">
            <a:avLst/>
          </a:prstGeom>
          <a:noFill/>
          <a:ln>
            <a:noFill/>
          </a:ln>
        </p:spPr>
      </p:pic>
      <p:sp>
        <p:nvSpPr>
          <p:cNvPr id="182" name="Google Shape;182;p24"/>
          <p:cNvSpPr txBox="1"/>
          <p:nvPr>
            <p:ph idx="12" type="sldNum"/>
          </p:nvPr>
        </p:nvSpPr>
        <p:spPr>
          <a:xfrm>
            <a:off x="6457950" y="6356351"/>
            <a:ext cx="20574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descr="A picture containing object, clock&#10;&#10;Description automatically generated" id="183" name="Google Shape;183;p24"/>
          <p:cNvPicPr preferRelativeResize="0"/>
          <p:nvPr/>
        </p:nvPicPr>
        <p:blipFill rotWithShape="1">
          <a:blip r:embed="rId4">
            <a:alphaModFix/>
          </a:blip>
          <a:srcRect b="0" l="0" r="0" t="0"/>
          <a:stretch/>
        </p:blipFill>
        <p:spPr>
          <a:xfrm>
            <a:off x="0" y="215865"/>
            <a:ext cx="6057331" cy="3525556"/>
          </a:xfrm>
          <a:prstGeom prst="rect">
            <a:avLst/>
          </a:prstGeom>
          <a:noFill/>
          <a:ln>
            <a:noFill/>
          </a:ln>
        </p:spPr>
      </p:pic>
      <p:sp>
        <p:nvSpPr>
          <p:cNvPr id="184" name="Google Shape;184;p24"/>
          <p:cNvSpPr/>
          <p:nvPr/>
        </p:nvSpPr>
        <p:spPr>
          <a:xfrm>
            <a:off x="240845" y="4226622"/>
            <a:ext cx="3088800" cy="822900"/>
          </a:xfrm>
          <a:prstGeom prst="wedgeRectCallout">
            <a:avLst>
              <a:gd fmla="val 23504" name="adj1"/>
              <a:gd fmla="val -165965" name="adj2"/>
            </a:avLst>
          </a:prstGeom>
          <a:gradFill>
            <a:gsLst>
              <a:gs pos="0">
                <a:srgbClr val="9DD9C2"/>
              </a:gs>
              <a:gs pos="50000">
                <a:srgbClr val="90CFB7"/>
              </a:gs>
              <a:gs pos="100000">
                <a:srgbClr val="7BCCAF"/>
              </a:gs>
            </a:gsLst>
            <a:lin ang="5400012" scaled="0"/>
          </a:gradFill>
          <a:ln cap="flat" cmpd="sng" w="9525">
            <a:solidFill>
              <a:schemeClr val="accent1"/>
            </a:solidFill>
            <a:prstDash val="solid"/>
            <a:miter lim="800000"/>
            <a:headEnd len="sm" w="sm" type="none"/>
            <a:tailEnd len="sm" w="sm" type="none"/>
          </a:ln>
        </p:spPr>
        <p:txBody>
          <a:bodyPr anchorCtr="0" anchor="ctr" bIns="45700" lIns="72000" spcFirstLastPara="1" rIns="72000" wrap="square" tIns="45700">
            <a:noAutofit/>
          </a:bodyPr>
          <a:lstStyle/>
          <a:p>
            <a:pPr indent="0" lvl="0" marL="0" marR="0" rtl="0" algn="l">
              <a:spcBef>
                <a:spcPts val="0"/>
              </a:spcBef>
              <a:spcAft>
                <a:spcPts val="0"/>
              </a:spcAft>
              <a:buNone/>
            </a:pPr>
            <a:r>
              <a:rPr lang="en-US" sz="1200">
                <a:solidFill>
                  <a:schemeClr val="dk1"/>
                </a:solidFill>
                <a:latin typeface="Noto Sans"/>
                <a:ea typeface="Noto Sans"/>
                <a:cs typeface="Noto Sans"/>
                <a:sym typeface="Noto Sans"/>
              </a:rPr>
              <a:t>Componentes organizados em 4 </a:t>
            </a:r>
            <a:r>
              <a:rPr i="1" lang="en-US" sz="1200">
                <a:solidFill>
                  <a:schemeClr val="dk1"/>
                </a:solidFill>
                <a:latin typeface="Noto Sans"/>
                <a:ea typeface="Noto Sans"/>
                <a:cs typeface="Noto Sans"/>
                <a:sym typeface="Noto Sans"/>
              </a:rPr>
              <a:t>tiers</a:t>
            </a:r>
            <a:r>
              <a:rPr lang="en-US" sz="1200">
                <a:solidFill>
                  <a:schemeClr val="dk1"/>
                </a:solidFill>
                <a:latin typeface="Noto Sans"/>
                <a:ea typeface="Noto Sans"/>
                <a:cs typeface="Noto Sans"/>
                <a:sym typeface="Noto Sans"/>
              </a:rPr>
              <a:t> numa solução de distribuição de carga (com Nginx).</a:t>
            </a:r>
            <a:endParaRPr sz="1200">
              <a:solidFill>
                <a:schemeClr val="dk1"/>
              </a:solidFill>
              <a:latin typeface="Noto Sans"/>
              <a:ea typeface="Noto Sans"/>
              <a:cs typeface="Noto Sans"/>
              <a:sym typeface="Noto Sans"/>
            </a:endParaRPr>
          </a:p>
        </p:txBody>
      </p:sp>
      <p:sp>
        <p:nvSpPr>
          <p:cNvPr id="185" name="Google Shape;185;p24"/>
          <p:cNvSpPr/>
          <p:nvPr/>
        </p:nvSpPr>
        <p:spPr>
          <a:xfrm>
            <a:off x="2720067" y="5358736"/>
            <a:ext cx="3088800" cy="822900"/>
          </a:xfrm>
          <a:prstGeom prst="wedgeRectCallout">
            <a:avLst>
              <a:gd fmla="val 60773" name="adj1"/>
              <a:gd fmla="val -207640" name="adj2"/>
            </a:avLst>
          </a:prstGeom>
          <a:gradFill>
            <a:gsLst>
              <a:gs pos="0">
                <a:srgbClr val="9DD9C2"/>
              </a:gs>
              <a:gs pos="50000">
                <a:srgbClr val="90CFB7"/>
              </a:gs>
              <a:gs pos="100000">
                <a:srgbClr val="7BCCAF"/>
              </a:gs>
            </a:gsLst>
            <a:lin ang="5400012" scaled="0"/>
          </a:gradFill>
          <a:ln cap="flat" cmpd="sng" w="9525">
            <a:solidFill>
              <a:schemeClr val="accent1"/>
            </a:solidFill>
            <a:prstDash val="solid"/>
            <a:miter lim="800000"/>
            <a:headEnd len="sm" w="sm" type="none"/>
            <a:tailEnd len="sm" w="sm" type="none"/>
          </a:ln>
        </p:spPr>
        <p:txBody>
          <a:bodyPr anchorCtr="0" anchor="ctr" bIns="45700" lIns="72000" spcFirstLastPara="1" rIns="72000" wrap="square" tIns="45700">
            <a:noAutofit/>
          </a:bodyPr>
          <a:lstStyle/>
          <a:p>
            <a:pPr indent="0" lvl="0" marL="0" marR="0" rtl="0" algn="l">
              <a:spcBef>
                <a:spcPts val="0"/>
              </a:spcBef>
              <a:spcAft>
                <a:spcPts val="0"/>
              </a:spcAft>
              <a:buNone/>
            </a:pPr>
            <a:r>
              <a:rPr lang="en-US" sz="1200">
                <a:solidFill>
                  <a:schemeClr val="dk1"/>
                </a:solidFill>
                <a:latin typeface="Noto Sans"/>
                <a:ea typeface="Noto Sans"/>
                <a:cs typeface="Noto Sans"/>
                <a:sym typeface="Noto Sans"/>
              </a:rPr>
              <a:t>Organização dos serviços de rede numa configuração de “reverse proxy”</a:t>
            </a:r>
            <a:endParaRPr sz="1200">
              <a:solidFill>
                <a:schemeClr val="dk1"/>
              </a:solidFill>
              <a:latin typeface="Noto Sans"/>
              <a:ea typeface="Noto Sans"/>
              <a:cs typeface="Noto Sans"/>
              <a:sym typeface="Noto Sans"/>
            </a:endParaRPr>
          </a:p>
        </p:txBody>
      </p:sp>
      <p:sp>
        <p:nvSpPr>
          <p:cNvPr id="186" name="Google Shape;186;p24"/>
          <p:cNvSpPr txBox="1"/>
          <p:nvPr>
            <p:ph idx="11" type="ftr"/>
          </p:nvPr>
        </p:nvSpPr>
        <p:spPr>
          <a:xfrm>
            <a:off x="1785256" y="6356351"/>
            <a:ext cx="43299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I Oliveira</a:t>
            </a:r>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44546A"/>
      </a:dk2>
      <a:lt2>
        <a:srgbClr val="E7E6E6"/>
      </a:lt2>
      <a:accent1>
        <a:srgbClr val="29AF8C"/>
      </a:accent1>
      <a:accent2>
        <a:srgbClr val="97BE49"/>
      </a:accent2>
      <a:accent3>
        <a:srgbClr val="3D9CCC"/>
      </a:accent3>
      <a:accent4>
        <a:srgbClr val="7C60C6"/>
      </a:accent4>
      <a:accent5>
        <a:srgbClr val="C9492C"/>
      </a:accent5>
      <a:accent6>
        <a:srgbClr val="D58C2E"/>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